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05" r:id="rId3"/>
    <p:sldId id="258" r:id="rId4"/>
    <p:sldId id="257"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43D88B-DE84-4CEB-B1DF-4900ACD50A04}" v="17" dt="2025-12-17T16:19:03.4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5" autoAdjust="0"/>
    <p:restoredTop sz="94660"/>
  </p:normalViewPr>
  <p:slideViewPr>
    <p:cSldViewPr snapToGrid="0">
      <p:cViewPr varScale="1">
        <p:scale>
          <a:sx n="70" d="100"/>
          <a:sy n="70" d="100"/>
        </p:scale>
        <p:origin x="399"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TRO GALATINI" userId="a6c3cb47-e38e-4894-8697-cb6d69fe186a" providerId="ADAL" clId="{6C6421E5-2300-4D24-A322-77509A31C224}"/>
    <pc:docChg chg="undo redo custSel addSld delSld modSld sldOrd">
      <pc:chgData name="PIETRO GALATINI" userId="a6c3cb47-e38e-4894-8697-cb6d69fe186a" providerId="ADAL" clId="{6C6421E5-2300-4D24-A322-77509A31C224}" dt="2025-12-17T16:18:55.111" v="47565"/>
      <pc:docMkLst>
        <pc:docMk/>
      </pc:docMkLst>
      <pc:sldChg chg="addSp modSp new mod">
        <pc:chgData name="PIETRO GALATINI" userId="a6c3cb47-e38e-4894-8697-cb6d69fe186a" providerId="ADAL" clId="{6C6421E5-2300-4D24-A322-77509A31C224}" dt="2025-12-14T16:23:50.640" v="46786" actId="20577"/>
        <pc:sldMkLst>
          <pc:docMk/>
          <pc:sldMk cId="1900353224" sldId="256"/>
        </pc:sldMkLst>
        <pc:spChg chg="mod">
          <ac:chgData name="PIETRO GALATINI" userId="a6c3cb47-e38e-4894-8697-cb6d69fe186a" providerId="ADAL" clId="{6C6421E5-2300-4D24-A322-77509A31C224}" dt="2025-12-01T18:21:54.597" v="38" actId="20577"/>
          <ac:spMkLst>
            <pc:docMk/>
            <pc:sldMk cId="1900353224" sldId="256"/>
            <ac:spMk id="2" creationId="{0403B9EA-4B72-11D0-7F02-E73C968ABC31}"/>
          </ac:spMkLst>
        </pc:spChg>
        <pc:spChg chg="mod">
          <ac:chgData name="PIETRO GALATINI" userId="a6c3cb47-e38e-4894-8697-cb6d69fe186a" providerId="ADAL" clId="{6C6421E5-2300-4D24-A322-77509A31C224}" dt="2025-12-01T18:22:27.210" v="74" actId="20577"/>
          <ac:spMkLst>
            <pc:docMk/>
            <pc:sldMk cId="1900353224" sldId="256"/>
            <ac:spMk id="3" creationId="{2986F81F-6E60-135C-D066-AC4C7C1E87E6}"/>
          </ac:spMkLst>
        </pc:spChg>
        <pc:spChg chg="add mod">
          <ac:chgData name="PIETRO GALATINI" userId="a6c3cb47-e38e-4894-8697-cb6d69fe186a" providerId="ADAL" clId="{6C6421E5-2300-4D24-A322-77509A31C224}" dt="2025-12-14T16:23:50.640" v="46786" actId="20577"/>
          <ac:spMkLst>
            <pc:docMk/>
            <pc:sldMk cId="1900353224" sldId="256"/>
            <ac:spMk id="4" creationId="{B6D795A6-9677-5A33-A9E2-B7071282BF0F}"/>
          </ac:spMkLst>
        </pc:spChg>
      </pc:sldChg>
      <pc:sldChg chg="modSp new mod">
        <pc:chgData name="PIETRO GALATINI" userId="a6c3cb47-e38e-4894-8697-cb6d69fe186a" providerId="ADAL" clId="{6C6421E5-2300-4D24-A322-77509A31C224}" dt="2025-12-14T16:26:40.741" v="46858" actId="20577"/>
        <pc:sldMkLst>
          <pc:docMk/>
          <pc:sldMk cId="1616640891" sldId="257"/>
        </pc:sldMkLst>
        <pc:spChg chg="mod">
          <ac:chgData name="PIETRO GALATINI" userId="a6c3cb47-e38e-4894-8697-cb6d69fe186a" providerId="ADAL" clId="{6C6421E5-2300-4D24-A322-77509A31C224}" dt="2025-12-01T20:18:28.877" v="2325" actId="255"/>
          <ac:spMkLst>
            <pc:docMk/>
            <pc:sldMk cId="1616640891" sldId="257"/>
            <ac:spMk id="2" creationId="{3A14703D-C7CA-CFD3-4575-CB2D70FF4050}"/>
          </ac:spMkLst>
        </pc:spChg>
        <pc:spChg chg="mod">
          <ac:chgData name="PIETRO GALATINI" userId="a6c3cb47-e38e-4894-8697-cb6d69fe186a" providerId="ADAL" clId="{6C6421E5-2300-4D24-A322-77509A31C224}" dt="2025-12-14T16:26:40.741" v="46858" actId="20577"/>
          <ac:spMkLst>
            <pc:docMk/>
            <pc:sldMk cId="1616640891" sldId="257"/>
            <ac:spMk id="3" creationId="{77EE373E-E2C8-1EC1-ECC1-248A9BD4C529}"/>
          </ac:spMkLst>
        </pc:spChg>
      </pc:sldChg>
      <pc:sldChg chg="modSp add mod">
        <pc:chgData name="PIETRO GALATINI" userId="a6c3cb47-e38e-4894-8697-cb6d69fe186a" providerId="ADAL" clId="{6C6421E5-2300-4D24-A322-77509A31C224}" dt="2025-12-17T16:16:07.490" v="47562" actId="20577"/>
        <pc:sldMkLst>
          <pc:docMk/>
          <pc:sldMk cId="558746264" sldId="258"/>
        </pc:sldMkLst>
        <pc:spChg chg="mod">
          <ac:chgData name="PIETRO GALATINI" userId="a6c3cb47-e38e-4894-8697-cb6d69fe186a" providerId="ADAL" clId="{6C6421E5-2300-4D24-A322-77509A31C224}" dt="2025-12-01T20:19:40.200" v="2339" actId="20577"/>
          <ac:spMkLst>
            <pc:docMk/>
            <pc:sldMk cId="558746264" sldId="258"/>
            <ac:spMk id="2" creationId="{5621EF6E-689B-46D0-77C5-5BE51637FA95}"/>
          </ac:spMkLst>
        </pc:spChg>
        <pc:spChg chg="mod">
          <ac:chgData name="PIETRO GALATINI" userId="a6c3cb47-e38e-4894-8697-cb6d69fe186a" providerId="ADAL" clId="{6C6421E5-2300-4D24-A322-77509A31C224}" dt="2025-12-17T16:16:07.490" v="47562" actId="20577"/>
          <ac:spMkLst>
            <pc:docMk/>
            <pc:sldMk cId="558746264" sldId="258"/>
            <ac:spMk id="3" creationId="{A31134F9-43EC-7CBD-B62B-212FA1EC6C89}"/>
          </ac:spMkLst>
        </pc:spChg>
      </pc:sldChg>
      <pc:sldChg chg="modSp add mod">
        <pc:chgData name="PIETRO GALATINI" userId="a6c3cb47-e38e-4894-8697-cb6d69fe186a" providerId="ADAL" clId="{6C6421E5-2300-4D24-A322-77509A31C224}" dt="2025-12-14T16:27:50.798" v="46872" actId="20577"/>
        <pc:sldMkLst>
          <pc:docMk/>
          <pc:sldMk cId="1339688708" sldId="259"/>
        </pc:sldMkLst>
        <pc:spChg chg="mod">
          <ac:chgData name="PIETRO GALATINI" userId="a6c3cb47-e38e-4894-8697-cb6d69fe186a" providerId="ADAL" clId="{6C6421E5-2300-4D24-A322-77509A31C224}" dt="2025-12-01T20:42:38.660" v="3402" actId="20577"/>
          <ac:spMkLst>
            <pc:docMk/>
            <pc:sldMk cId="1339688708" sldId="259"/>
            <ac:spMk id="2" creationId="{EEDC23E3-AD5C-87B7-F9DF-EAC0D19A96C4}"/>
          </ac:spMkLst>
        </pc:spChg>
        <pc:spChg chg="mod">
          <ac:chgData name="PIETRO GALATINI" userId="a6c3cb47-e38e-4894-8697-cb6d69fe186a" providerId="ADAL" clId="{6C6421E5-2300-4D24-A322-77509A31C224}" dt="2025-12-14T16:27:50.798" v="46872" actId="20577"/>
          <ac:spMkLst>
            <pc:docMk/>
            <pc:sldMk cId="1339688708" sldId="259"/>
            <ac:spMk id="3" creationId="{88B0F0D6-B703-2E52-3120-B1F8EF01C3F9}"/>
          </ac:spMkLst>
        </pc:spChg>
      </pc:sldChg>
      <pc:sldChg chg="addSp delSp modSp add mod">
        <pc:chgData name="PIETRO GALATINI" userId="a6c3cb47-e38e-4894-8697-cb6d69fe186a" providerId="ADAL" clId="{6C6421E5-2300-4D24-A322-77509A31C224}" dt="2025-12-14T16:29:28.892" v="46892" actId="20577"/>
        <pc:sldMkLst>
          <pc:docMk/>
          <pc:sldMk cId="3029328950" sldId="260"/>
        </pc:sldMkLst>
        <pc:spChg chg="mod">
          <ac:chgData name="PIETRO GALATINI" userId="a6c3cb47-e38e-4894-8697-cb6d69fe186a" providerId="ADAL" clId="{6C6421E5-2300-4D24-A322-77509A31C224}" dt="2025-12-01T21:03:23.473" v="4444" actId="20577"/>
          <ac:spMkLst>
            <pc:docMk/>
            <pc:sldMk cId="3029328950" sldId="260"/>
            <ac:spMk id="2" creationId="{714C7760-3FD3-4554-ED6D-184FE7E09360}"/>
          </ac:spMkLst>
        </pc:spChg>
        <pc:spChg chg="mod">
          <ac:chgData name="PIETRO GALATINI" userId="a6c3cb47-e38e-4894-8697-cb6d69fe186a" providerId="ADAL" clId="{6C6421E5-2300-4D24-A322-77509A31C224}" dt="2025-12-14T16:29:28.892" v="46892" actId="20577"/>
          <ac:spMkLst>
            <pc:docMk/>
            <pc:sldMk cId="3029328950" sldId="260"/>
            <ac:spMk id="3" creationId="{85AA5F95-5346-FC49-8F13-25C0CC6C7944}"/>
          </ac:spMkLst>
        </pc:spChg>
        <pc:picChg chg="add mod">
          <ac:chgData name="PIETRO GALATINI" userId="a6c3cb47-e38e-4894-8697-cb6d69fe186a" providerId="ADAL" clId="{6C6421E5-2300-4D24-A322-77509A31C224}" dt="2025-12-01T21:34:54.060" v="6189" actId="1076"/>
          <ac:picMkLst>
            <pc:docMk/>
            <pc:sldMk cId="3029328950" sldId="260"/>
            <ac:picMk id="5" creationId="{469D0263-002C-44A1-5A27-F7F6785F263C}"/>
          </ac:picMkLst>
        </pc:picChg>
        <pc:picChg chg="add mod">
          <ac:chgData name="PIETRO GALATINI" userId="a6c3cb47-e38e-4894-8697-cb6d69fe186a" providerId="ADAL" clId="{6C6421E5-2300-4D24-A322-77509A31C224}" dt="2025-12-01T21:34:52.295" v="6188" actId="1076"/>
          <ac:picMkLst>
            <pc:docMk/>
            <pc:sldMk cId="3029328950" sldId="260"/>
            <ac:picMk id="7" creationId="{71CC751A-D978-CECE-DECE-8D572DA3BD84}"/>
          </ac:picMkLst>
        </pc:picChg>
      </pc:sldChg>
      <pc:sldChg chg="addSp delSp modSp add mod">
        <pc:chgData name="PIETRO GALATINI" userId="a6c3cb47-e38e-4894-8697-cb6d69fe186a" providerId="ADAL" clId="{6C6421E5-2300-4D24-A322-77509A31C224}" dt="2025-12-14T16:31:47.842" v="46931" actId="20577"/>
        <pc:sldMkLst>
          <pc:docMk/>
          <pc:sldMk cId="1273060209" sldId="261"/>
        </pc:sldMkLst>
        <pc:spChg chg="mod">
          <ac:chgData name="PIETRO GALATINI" userId="a6c3cb47-e38e-4894-8697-cb6d69fe186a" providerId="ADAL" clId="{6C6421E5-2300-4D24-A322-77509A31C224}" dt="2025-12-01T21:36:18.916" v="6199" actId="20577"/>
          <ac:spMkLst>
            <pc:docMk/>
            <pc:sldMk cId="1273060209" sldId="261"/>
            <ac:spMk id="2" creationId="{1F047CB9-85B9-7911-35C3-7A327807819E}"/>
          </ac:spMkLst>
        </pc:spChg>
        <pc:spChg chg="mod">
          <ac:chgData name="PIETRO GALATINI" userId="a6c3cb47-e38e-4894-8697-cb6d69fe186a" providerId="ADAL" clId="{6C6421E5-2300-4D24-A322-77509A31C224}" dt="2025-12-14T16:31:47.842" v="46931" actId="20577"/>
          <ac:spMkLst>
            <pc:docMk/>
            <pc:sldMk cId="1273060209" sldId="261"/>
            <ac:spMk id="3" creationId="{D08832A4-C753-8CA3-B724-18485861495E}"/>
          </ac:spMkLst>
        </pc:spChg>
        <pc:picChg chg="add mod">
          <ac:chgData name="PIETRO GALATINI" userId="a6c3cb47-e38e-4894-8697-cb6d69fe186a" providerId="ADAL" clId="{6C6421E5-2300-4D24-A322-77509A31C224}" dt="2025-12-14T16:31:12.731" v="46924" actId="1076"/>
          <ac:picMkLst>
            <pc:docMk/>
            <pc:sldMk cId="1273060209" sldId="261"/>
            <ac:picMk id="9" creationId="{C7A2CD4D-6FAF-D948-8EF1-542660C872EC}"/>
          </ac:picMkLst>
        </pc:picChg>
        <pc:picChg chg="add mod">
          <ac:chgData name="PIETRO GALATINI" userId="a6c3cb47-e38e-4894-8697-cb6d69fe186a" providerId="ADAL" clId="{6C6421E5-2300-4D24-A322-77509A31C224}" dt="2025-12-14T16:31:17.525" v="46927" actId="14100"/>
          <ac:picMkLst>
            <pc:docMk/>
            <pc:sldMk cId="1273060209" sldId="261"/>
            <ac:picMk id="11" creationId="{993EE039-DD9C-A49F-D0B5-3F4036D9AD22}"/>
          </ac:picMkLst>
        </pc:picChg>
      </pc:sldChg>
      <pc:sldChg chg="delSp modSp add mod">
        <pc:chgData name="PIETRO GALATINI" userId="a6c3cb47-e38e-4894-8697-cb6d69fe186a" providerId="ADAL" clId="{6C6421E5-2300-4D24-A322-77509A31C224}" dt="2025-12-08T21:06:28.871" v="13527" actId="20577"/>
        <pc:sldMkLst>
          <pc:docMk/>
          <pc:sldMk cId="3075107900" sldId="262"/>
        </pc:sldMkLst>
        <pc:spChg chg="mod">
          <ac:chgData name="PIETRO GALATINI" userId="a6c3cb47-e38e-4894-8697-cb6d69fe186a" providerId="ADAL" clId="{6C6421E5-2300-4D24-A322-77509A31C224}" dt="2025-12-08T11:26:05.991" v="8466" actId="20577"/>
          <ac:spMkLst>
            <pc:docMk/>
            <pc:sldMk cId="3075107900" sldId="262"/>
            <ac:spMk id="2" creationId="{57343344-8068-27D3-033E-3BA0A946869C}"/>
          </ac:spMkLst>
        </pc:spChg>
        <pc:spChg chg="mod">
          <ac:chgData name="PIETRO GALATINI" userId="a6c3cb47-e38e-4894-8697-cb6d69fe186a" providerId="ADAL" clId="{6C6421E5-2300-4D24-A322-77509A31C224}" dt="2025-12-08T21:06:28.871" v="13527" actId="20577"/>
          <ac:spMkLst>
            <pc:docMk/>
            <pc:sldMk cId="3075107900" sldId="262"/>
            <ac:spMk id="3" creationId="{FEDE359C-CF01-C121-F7D0-157A5B1FFB8B}"/>
          </ac:spMkLst>
        </pc:spChg>
      </pc:sldChg>
      <pc:sldChg chg="addSp delSp modSp add mod">
        <pc:chgData name="PIETRO GALATINI" userId="a6c3cb47-e38e-4894-8697-cb6d69fe186a" providerId="ADAL" clId="{6C6421E5-2300-4D24-A322-77509A31C224}" dt="2025-12-14T16:33:42.861" v="46952" actId="20577"/>
        <pc:sldMkLst>
          <pc:docMk/>
          <pc:sldMk cId="1295156859" sldId="263"/>
        </pc:sldMkLst>
        <pc:spChg chg="mod">
          <ac:chgData name="PIETRO GALATINI" userId="a6c3cb47-e38e-4894-8697-cb6d69fe186a" providerId="ADAL" clId="{6C6421E5-2300-4D24-A322-77509A31C224}" dt="2025-12-08T17:00:21.934" v="9989" actId="20577"/>
          <ac:spMkLst>
            <pc:docMk/>
            <pc:sldMk cId="1295156859" sldId="263"/>
            <ac:spMk id="2" creationId="{12A30C93-BA0C-6E2C-67A3-537F8DF2C9C7}"/>
          </ac:spMkLst>
        </pc:spChg>
        <pc:spChg chg="mod">
          <ac:chgData name="PIETRO GALATINI" userId="a6c3cb47-e38e-4894-8697-cb6d69fe186a" providerId="ADAL" clId="{6C6421E5-2300-4D24-A322-77509A31C224}" dt="2025-12-14T16:33:42.861" v="46952" actId="20577"/>
          <ac:spMkLst>
            <pc:docMk/>
            <pc:sldMk cId="1295156859" sldId="263"/>
            <ac:spMk id="3" creationId="{7AF110A5-2CFB-3D9B-0630-FFFBB64DE687}"/>
          </ac:spMkLst>
        </pc:spChg>
        <pc:spChg chg="add mod">
          <ac:chgData name="PIETRO GALATINI" userId="a6c3cb47-e38e-4894-8697-cb6d69fe186a" providerId="ADAL" clId="{6C6421E5-2300-4D24-A322-77509A31C224}" dt="2025-12-08T18:17:58.494" v="12738" actId="1076"/>
          <ac:spMkLst>
            <pc:docMk/>
            <pc:sldMk cId="1295156859" sldId="263"/>
            <ac:spMk id="12" creationId="{39804947-23AC-7F96-5076-80C74E033CEC}"/>
          </ac:spMkLst>
        </pc:spChg>
      </pc:sldChg>
      <pc:sldChg chg="addSp delSp modSp add mod">
        <pc:chgData name="PIETRO GALATINI" userId="a6c3cb47-e38e-4894-8697-cb6d69fe186a" providerId="ADAL" clId="{6C6421E5-2300-4D24-A322-77509A31C224}" dt="2025-12-08T20:57:55.254" v="13442" actId="20577"/>
        <pc:sldMkLst>
          <pc:docMk/>
          <pc:sldMk cId="4218629637" sldId="265"/>
        </pc:sldMkLst>
        <pc:spChg chg="mod">
          <ac:chgData name="PIETRO GALATINI" userId="a6c3cb47-e38e-4894-8697-cb6d69fe186a" providerId="ADAL" clId="{6C6421E5-2300-4D24-A322-77509A31C224}" dt="2025-12-08T18:22:28.607" v="12794" actId="1076"/>
          <ac:spMkLst>
            <pc:docMk/>
            <pc:sldMk cId="4218629637" sldId="265"/>
            <ac:spMk id="2" creationId="{48512CD5-6975-6A69-0487-9838DB681A06}"/>
          </ac:spMkLst>
        </pc:spChg>
        <pc:spChg chg="add mod">
          <ac:chgData name="PIETRO GALATINI" userId="a6c3cb47-e38e-4894-8697-cb6d69fe186a" providerId="ADAL" clId="{6C6421E5-2300-4D24-A322-77509A31C224}" dt="2025-12-08T18:18:18.908" v="12742" actId="20577"/>
          <ac:spMkLst>
            <pc:docMk/>
            <pc:sldMk cId="4218629637" sldId="265"/>
            <ac:spMk id="6" creationId="{6EAC110B-4E34-71BD-DDA5-C2173E2AB4E6}"/>
          </ac:spMkLst>
        </pc:spChg>
        <pc:spChg chg="add mod">
          <ac:chgData name="PIETRO GALATINI" userId="a6c3cb47-e38e-4894-8697-cb6d69fe186a" providerId="ADAL" clId="{6C6421E5-2300-4D24-A322-77509A31C224}" dt="2025-12-08T18:45:16.295" v="13363" actId="1038"/>
          <ac:spMkLst>
            <pc:docMk/>
            <pc:sldMk cId="4218629637" sldId="265"/>
            <ac:spMk id="25" creationId="{73A52205-4670-255F-5A47-E385E088649B}"/>
          </ac:spMkLst>
        </pc:spChg>
        <pc:spChg chg="add mod">
          <ac:chgData name="PIETRO GALATINI" userId="a6c3cb47-e38e-4894-8697-cb6d69fe186a" providerId="ADAL" clId="{6C6421E5-2300-4D24-A322-77509A31C224}" dt="2025-12-08T18:44:30.743" v="13334" actId="1037"/>
          <ac:spMkLst>
            <pc:docMk/>
            <pc:sldMk cId="4218629637" sldId="265"/>
            <ac:spMk id="26" creationId="{30C4663A-F032-C4CF-1CB5-47D084AF0671}"/>
          </ac:spMkLst>
        </pc:spChg>
        <pc:spChg chg="add mod">
          <ac:chgData name="PIETRO GALATINI" userId="a6c3cb47-e38e-4894-8697-cb6d69fe186a" providerId="ADAL" clId="{6C6421E5-2300-4D24-A322-77509A31C224}" dt="2025-12-08T20:57:50.251" v="13427" actId="20577"/>
          <ac:spMkLst>
            <pc:docMk/>
            <pc:sldMk cId="4218629637" sldId="265"/>
            <ac:spMk id="27" creationId="{767AC9A1-A07E-D215-DF7F-BA2E685F7B53}"/>
          </ac:spMkLst>
        </pc:spChg>
        <pc:spChg chg="add mod">
          <ac:chgData name="PIETRO GALATINI" userId="a6c3cb47-e38e-4894-8697-cb6d69fe186a" providerId="ADAL" clId="{6C6421E5-2300-4D24-A322-77509A31C224}" dt="2025-12-08T20:57:41.553" v="13413" actId="1076"/>
          <ac:spMkLst>
            <pc:docMk/>
            <pc:sldMk cId="4218629637" sldId="265"/>
            <ac:spMk id="28" creationId="{199D7DE0-BD58-ABF1-3C35-C33F685E975D}"/>
          </ac:spMkLst>
        </pc:spChg>
        <pc:spChg chg="add mod">
          <ac:chgData name="PIETRO GALATINI" userId="a6c3cb47-e38e-4894-8697-cb6d69fe186a" providerId="ADAL" clId="{6C6421E5-2300-4D24-A322-77509A31C224}" dt="2025-12-08T20:57:25.043" v="13396" actId="20577"/>
          <ac:spMkLst>
            <pc:docMk/>
            <pc:sldMk cId="4218629637" sldId="265"/>
            <ac:spMk id="29" creationId="{D30EF397-F04C-9D80-B170-7D2BEF183B6D}"/>
          </ac:spMkLst>
        </pc:spChg>
        <pc:spChg chg="add mod">
          <ac:chgData name="PIETRO GALATINI" userId="a6c3cb47-e38e-4894-8697-cb6d69fe186a" providerId="ADAL" clId="{6C6421E5-2300-4D24-A322-77509A31C224}" dt="2025-12-08T20:57:55.254" v="13442" actId="20577"/>
          <ac:spMkLst>
            <pc:docMk/>
            <pc:sldMk cId="4218629637" sldId="265"/>
            <ac:spMk id="30" creationId="{0A2D0707-C9C9-E5BC-246F-D03A4401480B}"/>
          </ac:spMkLst>
        </pc:spChg>
        <pc:picChg chg="add mod modCrop">
          <ac:chgData name="PIETRO GALATINI" userId="a6c3cb47-e38e-4894-8697-cb6d69fe186a" providerId="ADAL" clId="{6C6421E5-2300-4D24-A322-77509A31C224}" dt="2025-12-08T18:37:23.390" v="13098" actId="1038"/>
          <ac:picMkLst>
            <pc:docMk/>
            <pc:sldMk cId="4218629637" sldId="265"/>
            <ac:picMk id="17" creationId="{6238870F-B889-E071-12C6-BD8DCF3454AC}"/>
          </ac:picMkLst>
        </pc:picChg>
        <pc:picChg chg="add mod">
          <ac:chgData name="PIETRO GALATINI" userId="a6c3cb47-e38e-4894-8697-cb6d69fe186a" providerId="ADAL" clId="{6C6421E5-2300-4D24-A322-77509A31C224}" dt="2025-12-08T18:37:23.390" v="13098" actId="1038"/>
          <ac:picMkLst>
            <pc:docMk/>
            <pc:sldMk cId="4218629637" sldId="265"/>
            <ac:picMk id="19" creationId="{1B6BCD9D-4E41-116E-F96D-302C3EC80B5F}"/>
          </ac:picMkLst>
        </pc:picChg>
        <pc:picChg chg="add mod">
          <ac:chgData name="PIETRO GALATINI" userId="a6c3cb47-e38e-4894-8697-cb6d69fe186a" providerId="ADAL" clId="{6C6421E5-2300-4D24-A322-77509A31C224}" dt="2025-12-08T18:37:15.944" v="13082" actId="1038"/>
          <ac:picMkLst>
            <pc:docMk/>
            <pc:sldMk cId="4218629637" sldId="265"/>
            <ac:picMk id="21" creationId="{F6F7EDDE-048D-791A-9664-8CA78F943B69}"/>
          </ac:picMkLst>
        </pc:picChg>
        <pc:picChg chg="add mod">
          <ac:chgData name="PIETRO GALATINI" userId="a6c3cb47-e38e-4894-8697-cb6d69fe186a" providerId="ADAL" clId="{6C6421E5-2300-4D24-A322-77509A31C224}" dt="2025-12-08T18:37:15.944" v="13082" actId="1038"/>
          <ac:picMkLst>
            <pc:docMk/>
            <pc:sldMk cId="4218629637" sldId="265"/>
            <ac:picMk id="23" creationId="{8128C32C-DDD5-6E2D-A04E-DBBEECA46197}"/>
          </ac:picMkLst>
        </pc:picChg>
      </pc:sldChg>
      <pc:sldChg chg="addSp delSp modSp add mod">
        <pc:chgData name="PIETRO GALATINI" userId="a6c3cb47-e38e-4894-8697-cb6d69fe186a" providerId="ADAL" clId="{6C6421E5-2300-4D24-A322-77509A31C224}" dt="2025-12-10T17:13:23.336" v="19605" actId="20577"/>
        <pc:sldMkLst>
          <pc:docMk/>
          <pc:sldMk cId="1618272510" sldId="266"/>
        </pc:sldMkLst>
        <pc:spChg chg="mod">
          <ac:chgData name="PIETRO GALATINI" userId="a6c3cb47-e38e-4894-8697-cb6d69fe186a" providerId="ADAL" clId="{6C6421E5-2300-4D24-A322-77509A31C224}" dt="2025-12-08T21:54:41.421" v="15484" actId="20577"/>
          <ac:spMkLst>
            <pc:docMk/>
            <pc:sldMk cId="1618272510" sldId="266"/>
            <ac:spMk id="2" creationId="{E688895C-B4DE-9B38-C25A-C0D61DCA8634}"/>
          </ac:spMkLst>
        </pc:spChg>
        <pc:spChg chg="mod">
          <ac:chgData name="PIETRO GALATINI" userId="a6c3cb47-e38e-4894-8697-cb6d69fe186a" providerId="ADAL" clId="{6C6421E5-2300-4D24-A322-77509A31C224}" dt="2025-12-10T17:13:23.336" v="19605" actId="20577"/>
          <ac:spMkLst>
            <pc:docMk/>
            <pc:sldMk cId="1618272510" sldId="266"/>
            <ac:spMk id="3" creationId="{2882210D-B8B4-F649-A1CB-3B3680431EE3}"/>
          </ac:spMkLst>
        </pc:spChg>
        <pc:picChg chg="add mod">
          <ac:chgData name="PIETRO GALATINI" userId="a6c3cb47-e38e-4894-8697-cb6d69fe186a" providerId="ADAL" clId="{6C6421E5-2300-4D24-A322-77509A31C224}" dt="2025-12-08T21:52:02.533" v="15478" actId="1076"/>
          <ac:picMkLst>
            <pc:docMk/>
            <pc:sldMk cId="1618272510" sldId="266"/>
            <ac:picMk id="5" creationId="{D5C7D080-32F0-30BD-368C-E2E4E6910D29}"/>
          </ac:picMkLst>
        </pc:picChg>
      </pc:sldChg>
      <pc:sldChg chg="addSp delSp modSp add mod">
        <pc:chgData name="PIETRO GALATINI" userId="a6c3cb47-e38e-4894-8697-cb6d69fe186a" providerId="ADAL" clId="{6C6421E5-2300-4D24-A322-77509A31C224}" dt="2025-12-08T22:20:04.257" v="15877" actId="20577"/>
        <pc:sldMkLst>
          <pc:docMk/>
          <pc:sldMk cId="1397504009" sldId="267"/>
        </pc:sldMkLst>
        <pc:spChg chg="mod">
          <ac:chgData name="PIETRO GALATINI" userId="a6c3cb47-e38e-4894-8697-cb6d69fe186a" providerId="ADAL" clId="{6C6421E5-2300-4D24-A322-77509A31C224}" dt="2025-12-08T21:54:49.786" v="15486" actId="20577"/>
          <ac:spMkLst>
            <pc:docMk/>
            <pc:sldMk cId="1397504009" sldId="267"/>
            <ac:spMk id="2" creationId="{8E6F5EAC-14E8-BA2B-EBDA-733DA0B3EF05}"/>
          </ac:spMkLst>
        </pc:spChg>
        <pc:spChg chg="mod">
          <ac:chgData name="PIETRO GALATINI" userId="a6c3cb47-e38e-4894-8697-cb6d69fe186a" providerId="ADAL" clId="{6C6421E5-2300-4D24-A322-77509A31C224}" dt="2025-12-08T22:20:04.257" v="15877" actId="20577"/>
          <ac:spMkLst>
            <pc:docMk/>
            <pc:sldMk cId="1397504009" sldId="267"/>
            <ac:spMk id="3" creationId="{4A9CC4F9-96E3-B026-D108-7DC7EBC73C63}"/>
          </ac:spMkLst>
        </pc:spChg>
        <pc:picChg chg="add mod modCrop">
          <ac:chgData name="PIETRO GALATINI" userId="a6c3cb47-e38e-4894-8697-cb6d69fe186a" providerId="ADAL" clId="{6C6421E5-2300-4D24-A322-77509A31C224}" dt="2025-12-08T22:19:21.906" v="15864" actId="1076"/>
          <ac:picMkLst>
            <pc:docMk/>
            <pc:sldMk cId="1397504009" sldId="267"/>
            <ac:picMk id="7" creationId="{69293190-1BAE-7F4D-78FE-3DDCBA994376}"/>
          </ac:picMkLst>
        </pc:picChg>
        <pc:picChg chg="add mod">
          <ac:chgData name="PIETRO GALATINI" userId="a6c3cb47-e38e-4894-8697-cb6d69fe186a" providerId="ADAL" clId="{6C6421E5-2300-4D24-A322-77509A31C224}" dt="2025-12-08T22:19:26.280" v="15868" actId="1076"/>
          <ac:picMkLst>
            <pc:docMk/>
            <pc:sldMk cId="1397504009" sldId="267"/>
            <ac:picMk id="9" creationId="{A684CD0A-9780-9F98-0E43-5603C3B12E59}"/>
          </ac:picMkLst>
        </pc:picChg>
      </pc:sldChg>
      <pc:sldChg chg="addSp delSp modSp add mod">
        <pc:chgData name="PIETRO GALATINI" userId="a6c3cb47-e38e-4894-8697-cb6d69fe186a" providerId="ADAL" clId="{6C6421E5-2300-4D24-A322-77509A31C224}" dt="2025-12-14T16:36:21.769" v="46968" actId="20577"/>
        <pc:sldMkLst>
          <pc:docMk/>
          <pc:sldMk cId="725731780" sldId="268"/>
        </pc:sldMkLst>
        <pc:spChg chg="mod">
          <ac:chgData name="PIETRO GALATINI" userId="a6c3cb47-e38e-4894-8697-cb6d69fe186a" providerId="ADAL" clId="{6C6421E5-2300-4D24-A322-77509A31C224}" dt="2025-12-14T16:36:21.769" v="46968" actId="20577"/>
          <ac:spMkLst>
            <pc:docMk/>
            <pc:sldMk cId="725731780" sldId="268"/>
            <ac:spMk id="3" creationId="{6AD94F70-76C2-3AEA-00E9-0A84D24FD064}"/>
          </ac:spMkLst>
        </pc:spChg>
        <pc:spChg chg="mod">
          <ac:chgData name="PIETRO GALATINI" userId="a6c3cb47-e38e-4894-8697-cb6d69fe186a" providerId="ADAL" clId="{6C6421E5-2300-4D24-A322-77509A31C224}" dt="2025-12-08T22:19:43.119" v="15873" actId="20577"/>
          <ac:spMkLst>
            <pc:docMk/>
            <pc:sldMk cId="725731780" sldId="268"/>
            <ac:spMk id="6" creationId="{E71AA303-EC28-8360-73BE-DC4912597F02}"/>
          </ac:spMkLst>
        </pc:spChg>
      </pc:sldChg>
      <pc:sldChg chg="addSp delSp modSp add mod">
        <pc:chgData name="PIETRO GALATINI" userId="a6c3cb47-e38e-4894-8697-cb6d69fe186a" providerId="ADAL" clId="{6C6421E5-2300-4D24-A322-77509A31C224}" dt="2025-12-14T16:36:35.190" v="46969" actId="20577"/>
        <pc:sldMkLst>
          <pc:docMk/>
          <pc:sldMk cId="3792584786" sldId="269"/>
        </pc:sldMkLst>
        <pc:spChg chg="mod">
          <ac:chgData name="PIETRO GALATINI" userId="a6c3cb47-e38e-4894-8697-cb6d69fe186a" providerId="ADAL" clId="{6C6421E5-2300-4D24-A322-77509A31C224}" dt="2025-12-10T16:13:08.759" v="17169" actId="20577"/>
          <ac:spMkLst>
            <pc:docMk/>
            <pc:sldMk cId="3792584786" sldId="269"/>
            <ac:spMk id="2" creationId="{F38BAAC4-274D-4FB9-74C9-5F5D17E50560}"/>
          </ac:spMkLst>
        </pc:spChg>
        <pc:spChg chg="mod">
          <ac:chgData name="PIETRO GALATINI" userId="a6c3cb47-e38e-4894-8697-cb6d69fe186a" providerId="ADAL" clId="{6C6421E5-2300-4D24-A322-77509A31C224}" dt="2025-12-14T16:36:35.190" v="46969" actId="20577"/>
          <ac:spMkLst>
            <pc:docMk/>
            <pc:sldMk cId="3792584786" sldId="269"/>
            <ac:spMk id="3" creationId="{426B02FA-9085-85CD-3490-2D35C4F9ACCA}"/>
          </ac:spMkLst>
        </pc:spChg>
        <pc:spChg chg="mod">
          <ac:chgData name="PIETRO GALATINI" userId="a6c3cb47-e38e-4894-8697-cb6d69fe186a" providerId="ADAL" clId="{6C6421E5-2300-4D24-A322-77509A31C224}" dt="2025-12-10T16:34:17.615" v="17940" actId="20577"/>
          <ac:spMkLst>
            <pc:docMk/>
            <pc:sldMk cId="3792584786" sldId="269"/>
            <ac:spMk id="6" creationId="{C4F6C6AA-FB9B-A1F2-2EC7-104D9AC26E49}"/>
          </ac:spMkLst>
        </pc:spChg>
        <pc:picChg chg="add mod">
          <ac:chgData name="PIETRO GALATINI" userId="a6c3cb47-e38e-4894-8697-cb6d69fe186a" providerId="ADAL" clId="{6C6421E5-2300-4D24-A322-77509A31C224}" dt="2025-12-10T16:34:15.230" v="17938" actId="1076"/>
          <ac:picMkLst>
            <pc:docMk/>
            <pc:sldMk cId="3792584786" sldId="269"/>
            <ac:picMk id="10" creationId="{919A3913-9B24-7A57-9177-E7B60DDC4AEF}"/>
          </ac:picMkLst>
        </pc:picChg>
      </pc:sldChg>
      <pc:sldChg chg="addSp delSp modSp add mod">
        <pc:chgData name="PIETRO GALATINI" userId="a6c3cb47-e38e-4894-8697-cb6d69fe186a" providerId="ADAL" clId="{6C6421E5-2300-4D24-A322-77509A31C224}" dt="2025-12-10T17:04:41.733" v="19058" actId="20577"/>
        <pc:sldMkLst>
          <pc:docMk/>
          <pc:sldMk cId="3595218798" sldId="270"/>
        </pc:sldMkLst>
        <pc:spChg chg="mod">
          <ac:chgData name="PIETRO GALATINI" userId="a6c3cb47-e38e-4894-8697-cb6d69fe186a" providerId="ADAL" clId="{6C6421E5-2300-4D24-A322-77509A31C224}" dt="2025-12-10T17:04:41.733" v="19058" actId="20577"/>
          <ac:spMkLst>
            <pc:docMk/>
            <pc:sldMk cId="3595218798" sldId="270"/>
            <ac:spMk id="3" creationId="{1CA1D868-E437-9314-C0F3-588DFC1FC402}"/>
          </ac:spMkLst>
        </pc:spChg>
        <pc:spChg chg="mod">
          <ac:chgData name="PIETRO GALATINI" userId="a6c3cb47-e38e-4894-8697-cb6d69fe186a" providerId="ADAL" clId="{6C6421E5-2300-4D24-A322-77509A31C224}" dt="2025-12-10T16:34:35.478" v="17943" actId="20577"/>
          <ac:spMkLst>
            <pc:docMk/>
            <pc:sldMk cId="3595218798" sldId="270"/>
            <ac:spMk id="6" creationId="{C2512C86-CC75-BE40-E283-08E4BC0B8558}"/>
          </ac:spMkLst>
        </pc:spChg>
        <pc:picChg chg="add mod">
          <ac:chgData name="PIETRO GALATINI" userId="a6c3cb47-e38e-4894-8697-cb6d69fe186a" providerId="ADAL" clId="{6C6421E5-2300-4D24-A322-77509A31C224}" dt="2025-12-10T17:00:07.707" v="18996" actId="1076"/>
          <ac:picMkLst>
            <pc:docMk/>
            <pc:sldMk cId="3595218798" sldId="270"/>
            <ac:picMk id="5" creationId="{FF8ECFFA-2981-D8A3-054E-20D42080716B}"/>
          </ac:picMkLst>
        </pc:picChg>
        <pc:picChg chg="add mod">
          <ac:chgData name="PIETRO GALATINI" userId="a6c3cb47-e38e-4894-8697-cb6d69fe186a" providerId="ADAL" clId="{6C6421E5-2300-4D24-A322-77509A31C224}" dt="2025-12-10T17:04:16.724" v="19022" actId="1076"/>
          <ac:picMkLst>
            <pc:docMk/>
            <pc:sldMk cId="3595218798" sldId="270"/>
            <ac:picMk id="17" creationId="{1AE7743F-E9BE-1F58-1BD8-A45D646A4E09}"/>
          </ac:picMkLst>
        </pc:picChg>
      </pc:sldChg>
      <pc:sldChg chg="delSp modSp add mod">
        <pc:chgData name="PIETRO GALATINI" userId="a6c3cb47-e38e-4894-8697-cb6d69fe186a" providerId="ADAL" clId="{6C6421E5-2300-4D24-A322-77509A31C224}" dt="2025-12-10T17:27:52.095" v="19634" actId="21"/>
        <pc:sldMkLst>
          <pc:docMk/>
          <pc:sldMk cId="1508862542" sldId="271"/>
        </pc:sldMkLst>
        <pc:spChg chg="mod">
          <ac:chgData name="PIETRO GALATINI" userId="a6c3cb47-e38e-4894-8697-cb6d69fe186a" providerId="ADAL" clId="{6C6421E5-2300-4D24-A322-77509A31C224}" dt="2025-12-10T17:05:27.256" v="19065" actId="20577"/>
          <ac:spMkLst>
            <pc:docMk/>
            <pc:sldMk cId="1508862542" sldId="271"/>
            <ac:spMk id="2" creationId="{FB5EA900-C431-59B0-6E55-6241D0DD86F6}"/>
          </ac:spMkLst>
        </pc:spChg>
        <pc:spChg chg="mod">
          <ac:chgData name="PIETRO GALATINI" userId="a6c3cb47-e38e-4894-8697-cb6d69fe186a" providerId="ADAL" clId="{6C6421E5-2300-4D24-A322-77509A31C224}" dt="2025-12-10T17:26:30.378" v="19633" actId="20577"/>
          <ac:spMkLst>
            <pc:docMk/>
            <pc:sldMk cId="1508862542" sldId="271"/>
            <ac:spMk id="3" creationId="{AFDB457B-0386-6107-55ED-9F82CFE9C9A2}"/>
          </ac:spMkLst>
        </pc:spChg>
      </pc:sldChg>
      <pc:sldChg chg="modSp add mod">
        <pc:chgData name="PIETRO GALATINI" userId="a6c3cb47-e38e-4894-8697-cb6d69fe186a" providerId="ADAL" clId="{6C6421E5-2300-4D24-A322-77509A31C224}" dt="2025-12-10T17:39:15.011" v="20542" actId="20577"/>
        <pc:sldMkLst>
          <pc:docMk/>
          <pc:sldMk cId="3314663313" sldId="272"/>
        </pc:sldMkLst>
        <pc:spChg chg="mod">
          <ac:chgData name="PIETRO GALATINI" userId="a6c3cb47-e38e-4894-8697-cb6d69fe186a" providerId="ADAL" clId="{6C6421E5-2300-4D24-A322-77509A31C224}" dt="2025-12-10T17:28:01.650" v="19637" actId="20577"/>
          <ac:spMkLst>
            <pc:docMk/>
            <pc:sldMk cId="3314663313" sldId="272"/>
            <ac:spMk id="2" creationId="{C0AFC1F1-BCF7-004E-1F9C-98658732E59C}"/>
          </ac:spMkLst>
        </pc:spChg>
        <pc:spChg chg="mod">
          <ac:chgData name="PIETRO GALATINI" userId="a6c3cb47-e38e-4894-8697-cb6d69fe186a" providerId="ADAL" clId="{6C6421E5-2300-4D24-A322-77509A31C224}" dt="2025-12-10T17:39:15.011" v="20542" actId="20577"/>
          <ac:spMkLst>
            <pc:docMk/>
            <pc:sldMk cId="3314663313" sldId="272"/>
            <ac:spMk id="3" creationId="{160A8919-8594-2AF4-B301-8818D9353D9F}"/>
          </ac:spMkLst>
        </pc:spChg>
      </pc:sldChg>
      <pc:sldChg chg="modSp add mod">
        <pc:chgData name="PIETRO GALATINI" userId="a6c3cb47-e38e-4894-8697-cb6d69fe186a" providerId="ADAL" clId="{6C6421E5-2300-4D24-A322-77509A31C224}" dt="2025-12-14T16:39:38.472" v="46976" actId="20577"/>
        <pc:sldMkLst>
          <pc:docMk/>
          <pc:sldMk cId="1507924456" sldId="273"/>
        </pc:sldMkLst>
        <pc:spChg chg="mod">
          <ac:chgData name="PIETRO GALATINI" userId="a6c3cb47-e38e-4894-8697-cb6d69fe186a" providerId="ADAL" clId="{6C6421E5-2300-4D24-A322-77509A31C224}" dt="2025-12-12T08:35:23.436" v="20545" actId="20577"/>
          <ac:spMkLst>
            <pc:docMk/>
            <pc:sldMk cId="1507924456" sldId="273"/>
            <ac:spMk id="2" creationId="{A9B913C0-F66D-CF95-77A9-AD560EDB0766}"/>
          </ac:spMkLst>
        </pc:spChg>
        <pc:spChg chg="mod">
          <ac:chgData name="PIETRO GALATINI" userId="a6c3cb47-e38e-4894-8697-cb6d69fe186a" providerId="ADAL" clId="{6C6421E5-2300-4D24-A322-77509A31C224}" dt="2025-12-14T16:39:38.472" v="46976" actId="20577"/>
          <ac:spMkLst>
            <pc:docMk/>
            <pc:sldMk cId="1507924456" sldId="273"/>
            <ac:spMk id="3" creationId="{9362A2AD-5B59-2F0B-76D5-E95B7D30D15D}"/>
          </ac:spMkLst>
        </pc:spChg>
      </pc:sldChg>
      <pc:sldChg chg="addSp modSp add mod">
        <pc:chgData name="PIETRO GALATINI" userId="a6c3cb47-e38e-4894-8697-cb6d69fe186a" providerId="ADAL" clId="{6C6421E5-2300-4D24-A322-77509A31C224}" dt="2025-12-14T16:40:13.314" v="46987" actId="20577"/>
        <pc:sldMkLst>
          <pc:docMk/>
          <pc:sldMk cId="870147714" sldId="274"/>
        </pc:sldMkLst>
        <pc:spChg chg="mod">
          <ac:chgData name="PIETRO GALATINI" userId="a6c3cb47-e38e-4894-8697-cb6d69fe186a" providerId="ADAL" clId="{6C6421E5-2300-4D24-A322-77509A31C224}" dt="2025-12-12T09:16:32.561" v="21253" actId="20577"/>
          <ac:spMkLst>
            <pc:docMk/>
            <pc:sldMk cId="870147714" sldId="274"/>
            <ac:spMk id="2" creationId="{1F34F323-2C74-5AD5-D8E0-D75D34D05459}"/>
          </ac:spMkLst>
        </pc:spChg>
        <pc:spChg chg="mod">
          <ac:chgData name="PIETRO GALATINI" userId="a6c3cb47-e38e-4894-8697-cb6d69fe186a" providerId="ADAL" clId="{6C6421E5-2300-4D24-A322-77509A31C224}" dt="2025-12-14T16:40:13.314" v="46987" actId="20577"/>
          <ac:spMkLst>
            <pc:docMk/>
            <pc:sldMk cId="870147714" sldId="274"/>
            <ac:spMk id="3" creationId="{55EE57BC-4B05-918C-81AF-8296BA13AA9C}"/>
          </ac:spMkLst>
        </pc:spChg>
        <pc:spChg chg="add mod">
          <ac:chgData name="PIETRO GALATINI" userId="a6c3cb47-e38e-4894-8697-cb6d69fe186a" providerId="ADAL" clId="{6C6421E5-2300-4D24-A322-77509A31C224}" dt="2025-12-12T09:33:02.056" v="22233" actId="20577"/>
          <ac:spMkLst>
            <pc:docMk/>
            <pc:sldMk cId="870147714" sldId="274"/>
            <ac:spMk id="8" creationId="{50FB7B66-704B-6143-BBB2-FB4854553D76}"/>
          </ac:spMkLst>
        </pc:spChg>
        <pc:spChg chg="add mod">
          <ac:chgData name="PIETRO GALATINI" userId="a6c3cb47-e38e-4894-8697-cb6d69fe186a" providerId="ADAL" clId="{6C6421E5-2300-4D24-A322-77509A31C224}" dt="2025-12-12T09:33:20.653" v="22259" actId="1076"/>
          <ac:spMkLst>
            <pc:docMk/>
            <pc:sldMk cId="870147714" sldId="274"/>
            <ac:spMk id="9" creationId="{F944E53C-FBFC-BA68-98F5-73C42B6DC62F}"/>
          </ac:spMkLst>
        </pc:spChg>
        <pc:spChg chg="add mod">
          <ac:chgData name="PIETRO GALATINI" userId="a6c3cb47-e38e-4894-8697-cb6d69fe186a" providerId="ADAL" clId="{6C6421E5-2300-4D24-A322-77509A31C224}" dt="2025-12-12T12:10:21.226" v="26861" actId="20577"/>
          <ac:spMkLst>
            <pc:docMk/>
            <pc:sldMk cId="870147714" sldId="274"/>
            <ac:spMk id="10" creationId="{25AEA9DC-45F1-2422-73B4-92D1B7AB2D1D}"/>
          </ac:spMkLst>
        </pc:spChg>
        <pc:picChg chg="add mod modCrop">
          <ac:chgData name="PIETRO GALATINI" userId="a6c3cb47-e38e-4894-8697-cb6d69fe186a" providerId="ADAL" clId="{6C6421E5-2300-4D24-A322-77509A31C224}" dt="2025-12-12T09:30:11.834" v="22128" actId="1036"/>
          <ac:picMkLst>
            <pc:docMk/>
            <pc:sldMk cId="870147714" sldId="274"/>
            <ac:picMk id="5" creationId="{9971CED0-A0B5-7147-0BB0-3D9BBE25FAC1}"/>
          </ac:picMkLst>
        </pc:picChg>
        <pc:picChg chg="add mod">
          <ac:chgData name="PIETRO GALATINI" userId="a6c3cb47-e38e-4894-8697-cb6d69fe186a" providerId="ADAL" clId="{6C6421E5-2300-4D24-A322-77509A31C224}" dt="2025-12-12T09:30:11.834" v="22128" actId="1036"/>
          <ac:picMkLst>
            <pc:docMk/>
            <pc:sldMk cId="870147714" sldId="274"/>
            <ac:picMk id="7" creationId="{7EFDE678-7AFE-EA76-692D-83299F42F553}"/>
          </ac:picMkLst>
        </pc:picChg>
      </pc:sldChg>
      <pc:sldChg chg="addSp delSp modSp add mod">
        <pc:chgData name="PIETRO GALATINI" userId="a6c3cb47-e38e-4894-8697-cb6d69fe186a" providerId="ADAL" clId="{6C6421E5-2300-4D24-A322-77509A31C224}" dt="2025-12-14T16:41:20.532" v="47011" actId="20577"/>
        <pc:sldMkLst>
          <pc:docMk/>
          <pc:sldMk cId="3404824883" sldId="275"/>
        </pc:sldMkLst>
        <pc:spChg chg="mod">
          <ac:chgData name="PIETRO GALATINI" userId="a6c3cb47-e38e-4894-8697-cb6d69fe186a" providerId="ADAL" clId="{6C6421E5-2300-4D24-A322-77509A31C224}" dt="2025-12-14T16:41:20.532" v="47011" actId="20577"/>
          <ac:spMkLst>
            <pc:docMk/>
            <pc:sldMk cId="3404824883" sldId="275"/>
            <ac:spMk id="3" creationId="{08AE8D77-8EB4-5908-9608-A7585162C4A8}"/>
          </ac:spMkLst>
        </pc:spChg>
        <pc:spChg chg="mod">
          <ac:chgData name="PIETRO GALATINI" userId="a6c3cb47-e38e-4894-8697-cb6d69fe186a" providerId="ADAL" clId="{6C6421E5-2300-4D24-A322-77509A31C224}" dt="2025-12-12T12:10:17.423" v="26859" actId="20577"/>
          <ac:spMkLst>
            <pc:docMk/>
            <pc:sldMk cId="3404824883" sldId="275"/>
            <ac:spMk id="10" creationId="{310C8C9C-80D1-532E-50CA-47D273C04217}"/>
          </ac:spMkLst>
        </pc:spChg>
        <pc:picChg chg="add mod">
          <ac:chgData name="PIETRO GALATINI" userId="a6c3cb47-e38e-4894-8697-cb6d69fe186a" providerId="ADAL" clId="{6C6421E5-2300-4D24-A322-77509A31C224}" dt="2025-12-12T10:14:39.085" v="22920" actId="1076"/>
          <ac:picMkLst>
            <pc:docMk/>
            <pc:sldMk cId="3404824883" sldId="275"/>
            <ac:picMk id="6" creationId="{607A4FB1-6940-57DE-08EC-8A87CB42F3DD}"/>
          </ac:picMkLst>
        </pc:picChg>
      </pc:sldChg>
      <pc:sldChg chg="addSp delSp modSp add mod">
        <pc:chgData name="PIETRO GALATINI" userId="a6c3cb47-e38e-4894-8697-cb6d69fe186a" providerId="ADAL" clId="{6C6421E5-2300-4D24-A322-77509A31C224}" dt="2025-12-12T12:10:14.299" v="26857" actId="20577"/>
        <pc:sldMkLst>
          <pc:docMk/>
          <pc:sldMk cId="617421046" sldId="276"/>
        </pc:sldMkLst>
        <pc:spChg chg="mod">
          <ac:chgData name="PIETRO GALATINI" userId="a6c3cb47-e38e-4894-8697-cb6d69fe186a" providerId="ADAL" clId="{6C6421E5-2300-4D24-A322-77509A31C224}" dt="2025-12-12T11:03:42.793" v="24333" actId="20577"/>
          <ac:spMkLst>
            <pc:docMk/>
            <pc:sldMk cId="617421046" sldId="276"/>
            <ac:spMk id="3" creationId="{314DE4B5-6239-6878-5C19-F8AD6C8F27BD}"/>
          </ac:spMkLst>
        </pc:spChg>
        <pc:spChg chg="mod">
          <ac:chgData name="PIETRO GALATINI" userId="a6c3cb47-e38e-4894-8697-cb6d69fe186a" providerId="ADAL" clId="{6C6421E5-2300-4D24-A322-77509A31C224}" dt="2025-12-12T12:10:14.299" v="26857" actId="20577"/>
          <ac:spMkLst>
            <pc:docMk/>
            <pc:sldMk cId="617421046" sldId="276"/>
            <ac:spMk id="10" creationId="{CAFD6E67-871F-0D53-D972-F7CF6BB128D8}"/>
          </ac:spMkLst>
        </pc:spChg>
        <pc:picChg chg="add mod">
          <ac:chgData name="PIETRO GALATINI" userId="a6c3cb47-e38e-4894-8697-cb6d69fe186a" providerId="ADAL" clId="{6C6421E5-2300-4D24-A322-77509A31C224}" dt="2025-12-12T11:03:48.142" v="24334" actId="1076"/>
          <ac:picMkLst>
            <pc:docMk/>
            <pc:sldMk cId="617421046" sldId="276"/>
            <ac:picMk id="8" creationId="{7B624E5C-ECD3-3EF9-BBDC-A5317A7F56C3}"/>
          </ac:picMkLst>
        </pc:picChg>
      </pc:sldChg>
      <pc:sldChg chg="addSp delSp modSp add mod">
        <pc:chgData name="PIETRO GALATINI" userId="a6c3cb47-e38e-4894-8697-cb6d69fe186a" providerId="ADAL" clId="{6C6421E5-2300-4D24-A322-77509A31C224}" dt="2025-12-14T16:43:35.433" v="47014" actId="20577"/>
        <pc:sldMkLst>
          <pc:docMk/>
          <pc:sldMk cId="4292481947" sldId="277"/>
        </pc:sldMkLst>
        <pc:spChg chg="mod">
          <ac:chgData name="PIETRO GALATINI" userId="a6c3cb47-e38e-4894-8697-cb6d69fe186a" providerId="ADAL" clId="{6C6421E5-2300-4D24-A322-77509A31C224}" dt="2025-12-14T16:43:35.433" v="47014" actId="20577"/>
          <ac:spMkLst>
            <pc:docMk/>
            <pc:sldMk cId="4292481947" sldId="277"/>
            <ac:spMk id="3" creationId="{6C9F0AC5-52B3-8CEB-DB95-6C1DA48AA061}"/>
          </ac:spMkLst>
        </pc:spChg>
        <pc:spChg chg="mod">
          <ac:chgData name="PIETRO GALATINI" userId="a6c3cb47-e38e-4894-8697-cb6d69fe186a" providerId="ADAL" clId="{6C6421E5-2300-4D24-A322-77509A31C224}" dt="2025-12-12T12:10:06.219" v="26855" actId="20577"/>
          <ac:spMkLst>
            <pc:docMk/>
            <pc:sldMk cId="4292481947" sldId="277"/>
            <ac:spMk id="10" creationId="{323845ED-6CA2-FC7A-BBF3-AA9D5E5E484D}"/>
          </ac:spMkLst>
        </pc:spChg>
        <pc:picChg chg="add mod">
          <ac:chgData name="PIETRO GALATINI" userId="a6c3cb47-e38e-4894-8697-cb6d69fe186a" providerId="ADAL" clId="{6C6421E5-2300-4D24-A322-77509A31C224}" dt="2025-12-12T11:21:20.572" v="25417" actId="1036"/>
          <ac:picMkLst>
            <pc:docMk/>
            <pc:sldMk cId="4292481947" sldId="277"/>
            <ac:picMk id="5" creationId="{534B9282-EADE-D196-6DC5-E7C4E1EF4FB7}"/>
          </ac:picMkLst>
        </pc:picChg>
        <pc:picChg chg="add mod">
          <ac:chgData name="PIETRO GALATINI" userId="a6c3cb47-e38e-4894-8697-cb6d69fe186a" providerId="ADAL" clId="{6C6421E5-2300-4D24-A322-77509A31C224}" dt="2025-12-12T11:21:20.572" v="25417" actId="1036"/>
          <ac:picMkLst>
            <pc:docMk/>
            <pc:sldMk cId="4292481947" sldId="277"/>
            <ac:picMk id="7" creationId="{9A8FE775-AAFD-9B7E-A26E-A810FE7CA360}"/>
          </ac:picMkLst>
        </pc:picChg>
      </pc:sldChg>
      <pc:sldChg chg="addSp delSp modSp add mod">
        <pc:chgData name="PIETRO GALATINI" userId="a6c3cb47-e38e-4894-8697-cb6d69fe186a" providerId="ADAL" clId="{6C6421E5-2300-4D24-A322-77509A31C224}" dt="2025-12-14T16:44:08.616" v="47023" actId="20577"/>
        <pc:sldMkLst>
          <pc:docMk/>
          <pc:sldMk cId="808574034" sldId="278"/>
        </pc:sldMkLst>
        <pc:spChg chg="mod">
          <ac:chgData name="PIETRO GALATINI" userId="a6c3cb47-e38e-4894-8697-cb6d69fe186a" providerId="ADAL" clId="{6C6421E5-2300-4D24-A322-77509A31C224}" dt="2025-12-14T16:44:08.616" v="47023" actId="20577"/>
          <ac:spMkLst>
            <pc:docMk/>
            <pc:sldMk cId="808574034" sldId="278"/>
            <ac:spMk id="3" creationId="{8BEA5667-17E7-B979-7D22-411762FC16AA}"/>
          </ac:spMkLst>
        </pc:spChg>
        <pc:spChg chg="mod">
          <ac:chgData name="PIETRO GALATINI" userId="a6c3cb47-e38e-4894-8697-cb6d69fe186a" providerId="ADAL" clId="{6C6421E5-2300-4D24-A322-77509A31C224}" dt="2025-12-12T12:09:58.518" v="26851" actId="20577"/>
          <ac:spMkLst>
            <pc:docMk/>
            <pc:sldMk cId="808574034" sldId="278"/>
            <ac:spMk id="10" creationId="{FB8B4E02-5297-3C76-5017-145724D59A46}"/>
          </ac:spMkLst>
        </pc:spChg>
        <pc:picChg chg="add mod modCrop">
          <ac:chgData name="PIETRO GALATINI" userId="a6c3cb47-e38e-4894-8697-cb6d69fe186a" providerId="ADAL" clId="{6C6421E5-2300-4D24-A322-77509A31C224}" dt="2025-12-12T11:54:15.396" v="26069" actId="1035"/>
          <ac:picMkLst>
            <pc:docMk/>
            <pc:sldMk cId="808574034" sldId="278"/>
            <ac:picMk id="6" creationId="{D7AE15FE-C4A4-0B5E-9B85-1ACC5B0D3468}"/>
          </ac:picMkLst>
        </pc:picChg>
        <pc:picChg chg="add mod">
          <ac:chgData name="PIETRO GALATINI" userId="a6c3cb47-e38e-4894-8697-cb6d69fe186a" providerId="ADAL" clId="{6C6421E5-2300-4D24-A322-77509A31C224}" dt="2025-12-12T11:54:23.985" v="26095" actId="1076"/>
          <ac:picMkLst>
            <pc:docMk/>
            <pc:sldMk cId="808574034" sldId="278"/>
            <ac:picMk id="9" creationId="{3386BFE5-17AA-2D4C-5208-55D0A0424EE7}"/>
          </ac:picMkLst>
        </pc:picChg>
      </pc:sldChg>
      <pc:sldChg chg="addSp delSp modSp add mod">
        <pc:chgData name="PIETRO GALATINI" userId="a6c3cb47-e38e-4894-8697-cb6d69fe186a" providerId="ADAL" clId="{6C6421E5-2300-4D24-A322-77509A31C224}" dt="2025-12-12T12:09:51.099" v="26847" actId="20577"/>
        <pc:sldMkLst>
          <pc:docMk/>
          <pc:sldMk cId="3393212394" sldId="279"/>
        </pc:sldMkLst>
        <pc:spChg chg="mod">
          <ac:chgData name="PIETRO GALATINI" userId="a6c3cb47-e38e-4894-8697-cb6d69fe186a" providerId="ADAL" clId="{6C6421E5-2300-4D24-A322-77509A31C224}" dt="2025-12-12T12:09:24.875" v="26843" actId="20577"/>
          <ac:spMkLst>
            <pc:docMk/>
            <pc:sldMk cId="3393212394" sldId="279"/>
            <ac:spMk id="3" creationId="{93218730-C22B-C054-96EB-CE045EC0EF96}"/>
          </ac:spMkLst>
        </pc:spChg>
        <pc:spChg chg="mod">
          <ac:chgData name="PIETRO GALATINI" userId="a6c3cb47-e38e-4894-8697-cb6d69fe186a" providerId="ADAL" clId="{6C6421E5-2300-4D24-A322-77509A31C224}" dt="2025-12-12T12:09:51.099" v="26847" actId="20577"/>
          <ac:spMkLst>
            <pc:docMk/>
            <pc:sldMk cId="3393212394" sldId="279"/>
            <ac:spMk id="10" creationId="{5568693F-B5C8-C066-FF24-D3D5A78CF578}"/>
          </ac:spMkLst>
        </pc:spChg>
        <pc:picChg chg="add mod modCrop">
          <ac:chgData name="PIETRO GALATINI" userId="a6c3cb47-e38e-4894-8697-cb6d69fe186a" providerId="ADAL" clId="{6C6421E5-2300-4D24-A322-77509A31C224}" dt="2025-12-12T12:04:46.021" v="26446" actId="1076"/>
          <ac:picMkLst>
            <pc:docMk/>
            <pc:sldMk cId="3393212394" sldId="279"/>
            <ac:picMk id="5" creationId="{96D8B05D-701A-463C-B75F-0E5841F146A2}"/>
          </ac:picMkLst>
        </pc:picChg>
        <pc:picChg chg="add mod">
          <ac:chgData name="PIETRO GALATINI" userId="a6c3cb47-e38e-4894-8697-cb6d69fe186a" providerId="ADAL" clId="{6C6421E5-2300-4D24-A322-77509A31C224}" dt="2025-12-12T12:04:52.521" v="26450" actId="1076"/>
          <ac:picMkLst>
            <pc:docMk/>
            <pc:sldMk cId="3393212394" sldId="279"/>
            <ac:picMk id="8" creationId="{E93DA02D-C2E7-8746-FE2A-CEB5120A7517}"/>
          </ac:picMkLst>
        </pc:picChg>
      </pc:sldChg>
      <pc:sldChg chg="addSp delSp modSp add mod">
        <pc:chgData name="PIETRO GALATINI" userId="a6c3cb47-e38e-4894-8697-cb6d69fe186a" providerId="ADAL" clId="{6C6421E5-2300-4D24-A322-77509A31C224}" dt="2025-12-14T16:46:14.023" v="47029" actId="20577"/>
        <pc:sldMkLst>
          <pc:docMk/>
          <pc:sldMk cId="2220906209" sldId="280"/>
        </pc:sldMkLst>
        <pc:spChg chg="mod">
          <ac:chgData name="PIETRO GALATINI" userId="a6c3cb47-e38e-4894-8697-cb6d69fe186a" providerId="ADAL" clId="{6C6421E5-2300-4D24-A322-77509A31C224}" dt="2025-12-12T13:50:22.928" v="26864" actId="20577"/>
          <ac:spMkLst>
            <pc:docMk/>
            <pc:sldMk cId="2220906209" sldId="280"/>
            <ac:spMk id="2" creationId="{2209511F-04CE-A2D7-464A-CB57A2C7138C}"/>
          </ac:spMkLst>
        </pc:spChg>
        <pc:spChg chg="mod">
          <ac:chgData name="PIETRO GALATINI" userId="a6c3cb47-e38e-4894-8697-cb6d69fe186a" providerId="ADAL" clId="{6C6421E5-2300-4D24-A322-77509A31C224}" dt="2025-12-12T14:58:15.026" v="28113" actId="20577"/>
          <ac:spMkLst>
            <pc:docMk/>
            <pc:sldMk cId="2220906209" sldId="280"/>
            <ac:spMk id="3" creationId="{3FEF5D00-3840-3F2B-2D49-54311AD269D3}"/>
          </ac:spMkLst>
        </pc:spChg>
        <pc:spChg chg="add mod">
          <ac:chgData name="PIETRO GALATINI" userId="a6c3cb47-e38e-4894-8697-cb6d69fe186a" providerId="ADAL" clId="{6C6421E5-2300-4D24-A322-77509A31C224}" dt="2025-12-12T15:02:59.594" v="28185" actId="1076"/>
          <ac:spMkLst>
            <pc:docMk/>
            <pc:sldMk cId="2220906209" sldId="280"/>
            <ac:spMk id="6" creationId="{DBB0F802-0B93-E4D3-55C2-48B1B4B259CC}"/>
          </ac:spMkLst>
        </pc:spChg>
        <pc:spChg chg="mod">
          <ac:chgData name="PIETRO GALATINI" userId="a6c3cb47-e38e-4894-8697-cb6d69fe186a" providerId="ADAL" clId="{6C6421E5-2300-4D24-A322-77509A31C224}" dt="2025-12-14T16:46:14.023" v="47029" actId="20577"/>
          <ac:spMkLst>
            <pc:docMk/>
            <pc:sldMk cId="2220906209" sldId="280"/>
            <ac:spMk id="10" creationId="{A39E3655-8229-3A1B-0D0C-BABBE1CAD092}"/>
          </ac:spMkLst>
        </pc:spChg>
        <pc:picChg chg="add mod">
          <ac:chgData name="PIETRO GALATINI" userId="a6c3cb47-e38e-4894-8697-cb6d69fe186a" providerId="ADAL" clId="{6C6421E5-2300-4D24-A322-77509A31C224}" dt="2025-12-12T15:02:01.622" v="28149" actId="1076"/>
          <ac:picMkLst>
            <pc:docMk/>
            <pc:sldMk cId="2220906209" sldId="280"/>
            <ac:picMk id="5" creationId="{7D16BE30-9A79-1CD1-4948-629FC248E650}"/>
          </ac:picMkLst>
        </pc:picChg>
        <pc:picChg chg="add mod">
          <ac:chgData name="PIETRO GALATINI" userId="a6c3cb47-e38e-4894-8697-cb6d69fe186a" providerId="ADAL" clId="{6C6421E5-2300-4D24-A322-77509A31C224}" dt="2025-12-12T15:01:50.777" v="28147" actId="1076"/>
          <ac:picMkLst>
            <pc:docMk/>
            <pc:sldMk cId="2220906209" sldId="280"/>
            <ac:picMk id="9" creationId="{6773D81B-FADE-B620-B23A-F17C6DE68BAE}"/>
          </ac:picMkLst>
        </pc:picChg>
      </pc:sldChg>
      <pc:sldChg chg="addSp delSp modSp add mod">
        <pc:chgData name="PIETRO GALATINI" userId="a6c3cb47-e38e-4894-8697-cb6d69fe186a" providerId="ADAL" clId="{6C6421E5-2300-4D24-A322-77509A31C224}" dt="2025-12-14T16:47:31.816" v="47067" actId="20577"/>
        <pc:sldMkLst>
          <pc:docMk/>
          <pc:sldMk cId="943524014" sldId="281"/>
        </pc:sldMkLst>
        <pc:spChg chg="mod">
          <ac:chgData name="PIETRO GALATINI" userId="a6c3cb47-e38e-4894-8697-cb6d69fe186a" providerId="ADAL" clId="{6C6421E5-2300-4D24-A322-77509A31C224}" dt="2025-12-14T16:47:31.816" v="47067" actId="20577"/>
          <ac:spMkLst>
            <pc:docMk/>
            <pc:sldMk cId="943524014" sldId="281"/>
            <ac:spMk id="3" creationId="{E0161793-9D60-56DB-F179-9817FD34F26D}"/>
          </ac:spMkLst>
        </pc:spChg>
        <pc:spChg chg="mod">
          <ac:chgData name="PIETRO GALATINI" userId="a6c3cb47-e38e-4894-8697-cb6d69fe186a" providerId="ADAL" clId="{6C6421E5-2300-4D24-A322-77509A31C224}" dt="2025-12-14T16:46:19.588" v="47035" actId="20577"/>
          <ac:spMkLst>
            <pc:docMk/>
            <pc:sldMk cId="943524014" sldId="281"/>
            <ac:spMk id="10" creationId="{C947107F-A24B-DB13-1608-0BABB19B8AE6}"/>
          </ac:spMkLst>
        </pc:spChg>
        <pc:picChg chg="add mod">
          <ac:chgData name="PIETRO GALATINI" userId="a6c3cb47-e38e-4894-8697-cb6d69fe186a" providerId="ADAL" clId="{6C6421E5-2300-4D24-A322-77509A31C224}" dt="2025-12-12T15:13:23.312" v="28653" actId="1076"/>
          <ac:picMkLst>
            <pc:docMk/>
            <pc:sldMk cId="943524014" sldId="281"/>
            <ac:picMk id="7" creationId="{2FB1CABE-5CD3-D20B-2F3C-9309259CA802}"/>
          </ac:picMkLst>
        </pc:picChg>
      </pc:sldChg>
      <pc:sldChg chg="addSp delSp modSp add mod">
        <pc:chgData name="PIETRO GALATINI" userId="a6c3cb47-e38e-4894-8697-cb6d69fe186a" providerId="ADAL" clId="{6C6421E5-2300-4D24-A322-77509A31C224}" dt="2025-12-14T16:46:25.833" v="47041" actId="20577"/>
        <pc:sldMkLst>
          <pc:docMk/>
          <pc:sldMk cId="3833980940" sldId="282"/>
        </pc:sldMkLst>
        <pc:spChg chg="mod">
          <ac:chgData name="PIETRO GALATINI" userId="a6c3cb47-e38e-4894-8697-cb6d69fe186a" providerId="ADAL" clId="{6C6421E5-2300-4D24-A322-77509A31C224}" dt="2025-12-12T15:24:11.657" v="29395" actId="20577"/>
          <ac:spMkLst>
            <pc:docMk/>
            <pc:sldMk cId="3833980940" sldId="282"/>
            <ac:spMk id="3" creationId="{2F3A471B-D0B3-FD22-570B-0893B8C53FD3}"/>
          </ac:spMkLst>
        </pc:spChg>
        <pc:spChg chg="mod">
          <ac:chgData name="PIETRO GALATINI" userId="a6c3cb47-e38e-4894-8697-cb6d69fe186a" providerId="ADAL" clId="{6C6421E5-2300-4D24-A322-77509A31C224}" dt="2025-12-14T16:46:25.833" v="47041" actId="20577"/>
          <ac:spMkLst>
            <pc:docMk/>
            <pc:sldMk cId="3833980940" sldId="282"/>
            <ac:spMk id="10" creationId="{26CE49BC-D121-6B66-5111-7438CBF648F7}"/>
          </ac:spMkLst>
        </pc:spChg>
        <pc:picChg chg="add mod">
          <ac:chgData name="PIETRO GALATINI" userId="a6c3cb47-e38e-4894-8697-cb6d69fe186a" providerId="ADAL" clId="{6C6421E5-2300-4D24-A322-77509A31C224}" dt="2025-12-12T15:21:12.486" v="29234" actId="1076"/>
          <ac:picMkLst>
            <pc:docMk/>
            <pc:sldMk cId="3833980940" sldId="282"/>
            <ac:picMk id="5" creationId="{F3CC4983-8D2B-6D1A-5AD6-953BD0957AA1}"/>
          </ac:picMkLst>
        </pc:picChg>
        <pc:picChg chg="add mod">
          <ac:chgData name="PIETRO GALATINI" userId="a6c3cb47-e38e-4894-8697-cb6d69fe186a" providerId="ADAL" clId="{6C6421E5-2300-4D24-A322-77509A31C224}" dt="2025-12-12T15:21:28.336" v="29240" actId="1076"/>
          <ac:picMkLst>
            <pc:docMk/>
            <pc:sldMk cId="3833980940" sldId="282"/>
            <ac:picMk id="8" creationId="{F7C89ECE-1594-3F14-0695-AF47F3F8F8BB}"/>
          </ac:picMkLst>
        </pc:picChg>
      </pc:sldChg>
      <pc:sldChg chg="addSp delSp modSp add mod">
        <pc:chgData name="PIETRO GALATINI" userId="a6c3cb47-e38e-4894-8697-cb6d69fe186a" providerId="ADAL" clId="{6C6421E5-2300-4D24-A322-77509A31C224}" dt="2025-12-14T16:46:31.899" v="47047" actId="20577"/>
        <pc:sldMkLst>
          <pc:docMk/>
          <pc:sldMk cId="944722819" sldId="283"/>
        </pc:sldMkLst>
        <pc:spChg chg="mod">
          <ac:chgData name="PIETRO GALATINI" userId="a6c3cb47-e38e-4894-8697-cb6d69fe186a" providerId="ADAL" clId="{6C6421E5-2300-4D24-A322-77509A31C224}" dt="2025-12-12T15:42:19.067" v="30205" actId="20577"/>
          <ac:spMkLst>
            <pc:docMk/>
            <pc:sldMk cId="944722819" sldId="283"/>
            <ac:spMk id="3" creationId="{639C834F-6411-55BB-C126-98E0A1680BFB}"/>
          </ac:spMkLst>
        </pc:spChg>
        <pc:spChg chg="mod">
          <ac:chgData name="PIETRO GALATINI" userId="a6c3cb47-e38e-4894-8697-cb6d69fe186a" providerId="ADAL" clId="{6C6421E5-2300-4D24-A322-77509A31C224}" dt="2025-12-14T16:46:31.899" v="47047" actId="20577"/>
          <ac:spMkLst>
            <pc:docMk/>
            <pc:sldMk cId="944722819" sldId="283"/>
            <ac:spMk id="10" creationId="{8C6A8871-26CA-D7B3-1467-4ED21576E666}"/>
          </ac:spMkLst>
        </pc:spChg>
        <pc:picChg chg="add mod">
          <ac:chgData name="PIETRO GALATINI" userId="a6c3cb47-e38e-4894-8697-cb6d69fe186a" providerId="ADAL" clId="{6C6421E5-2300-4D24-A322-77509A31C224}" dt="2025-12-12T15:43:50.023" v="30225" actId="1076"/>
          <ac:picMkLst>
            <pc:docMk/>
            <pc:sldMk cId="944722819" sldId="283"/>
            <ac:picMk id="7" creationId="{9194253A-DA89-1C85-FE16-CCFD8D1FA549}"/>
          </ac:picMkLst>
        </pc:picChg>
        <pc:picChg chg="add mod">
          <ac:chgData name="PIETRO GALATINI" userId="a6c3cb47-e38e-4894-8697-cb6d69fe186a" providerId="ADAL" clId="{6C6421E5-2300-4D24-A322-77509A31C224}" dt="2025-12-12T15:43:51.950" v="30226" actId="1076"/>
          <ac:picMkLst>
            <pc:docMk/>
            <pc:sldMk cId="944722819" sldId="283"/>
            <ac:picMk id="13" creationId="{649D0844-BC90-40E8-B177-69686FF0CE10}"/>
          </ac:picMkLst>
        </pc:picChg>
      </pc:sldChg>
      <pc:sldChg chg="addSp delSp modSp add mod">
        <pc:chgData name="PIETRO GALATINI" userId="a6c3cb47-e38e-4894-8697-cb6d69fe186a" providerId="ADAL" clId="{6C6421E5-2300-4D24-A322-77509A31C224}" dt="2025-12-13T17:10:16.564" v="31745" actId="20577"/>
        <pc:sldMkLst>
          <pc:docMk/>
          <pc:sldMk cId="2577278037" sldId="284"/>
        </pc:sldMkLst>
        <pc:spChg chg="mod">
          <ac:chgData name="PIETRO GALATINI" userId="a6c3cb47-e38e-4894-8697-cb6d69fe186a" providerId="ADAL" clId="{6C6421E5-2300-4D24-A322-77509A31C224}" dt="2025-12-12T22:22:30.138" v="30229" actId="20577"/>
          <ac:spMkLst>
            <pc:docMk/>
            <pc:sldMk cId="2577278037" sldId="284"/>
            <ac:spMk id="2" creationId="{09E6754F-6F65-0B47-E64A-F7A19B76FD06}"/>
          </ac:spMkLst>
        </pc:spChg>
        <pc:spChg chg="mod">
          <ac:chgData name="PIETRO GALATINI" userId="a6c3cb47-e38e-4894-8697-cb6d69fe186a" providerId="ADAL" clId="{6C6421E5-2300-4D24-A322-77509A31C224}" dt="2025-12-12T22:37:47.772" v="31154" actId="20577"/>
          <ac:spMkLst>
            <pc:docMk/>
            <pc:sldMk cId="2577278037" sldId="284"/>
            <ac:spMk id="3" creationId="{9E74B92F-E0CB-518B-C731-0FC4148FB193}"/>
          </ac:spMkLst>
        </pc:spChg>
        <pc:spChg chg="mod">
          <ac:chgData name="PIETRO GALATINI" userId="a6c3cb47-e38e-4894-8697-cb6d69fe186a" providerId="ADAL" clId="{6C6421E5-2300-4D24-A322-77509A31C224}" dt="2025-12-13T17:10:16.564" v="31745" actId="20577"/>
          <ac:spMkLst>
            <pc:docMk/>
            <pc:sldMk cId="2577278037" sldId="284"/>
            <ac:spMk id="10" creationId="{F7AE39C2-EF12-3CA4-7F6A-D4634B31083E}"/>
          </ac:spMkLst>
        </pc:spChg>
        <pc:picChg chg="add mod modCrop">
          <ac:chgData name="PIETRO GALATINI" userId="a6c3cb47-e38e-4894-8697-cb6d69fe186a" providerId="ADAL" clId="{6C6421E5-2300-4D24-A322-77509A31C224}" dt="2025-12-12T22:39:10.460" v="31162" actId="1076"/>
          <ac:picMkLst>
            <pc:docMk/>
            <pc:sldMk cId="2577278037" sldId="284"/>
            <ac:picMk id="8" creationId="{87D7E316-4C32-9211-D62F-28516A780B7D}"/>
          </ac:picMkLst>
        </pc:picChg>
      </pc:sldChg>
      <pc:sldChg chg="addSp delSp modSp add mod">
        <pc:chgData name="PIETRO GALATINI" userId="a6c3cb47-e38e-4894-8697-cb6d69fe186a" providerId="ADAL" clId="{6C6421E5-2300-4D24-A322-77509A31C224}" dt="2025-12-13T18:02:33.307" v="33241" actId="20577"/>
        <pc:sldMkLst>
          <pc:docMk/>
          <pc:sldMk cId="1365873063" sldId="285"/>
        </pc:sldMkLst>
        <pc:spChg chg="mod">
          <ac:chgData name="PIETRO GALATINI" userId="a6c3cb47-e38e-4894-8697-cb6d69fe186a" providerId="ADAL" clId="{6C6421E5-2300-4D24-A322-77509A31C224}" dt="2025-12-13T18:02:33.307" v="33241" actId="20577"/>
          <ac:spMkLst>
            <pc:docMk/>
            <pc:sldMk cId="1365873063" sldId="285"/>
            <ac:spMk id="3" creationId="{8F1E30B9-8EAA-0F7C-8FF3-037ABB44B6E6}"/>
          </ac:spMkLst>
        </pc:spChg>
        <pc:spChg chg="mod">
          <ac:chgData name="PIETRO GALATINI" userId="a6c3cb47-e38e-4894-8697-cb6d69fe186a" providerId="ADAL" clId="{6C6421E5-2300-4D24-A322-77509A31C224}" dt="2025-12-13T17:10:20.697" v="31747" actId="20577"/>
          <ac:spMkLst>
            <pc:docMk/>
            <pc:sldMk cId="1365873063" sldId="285"/>
            <ac:spMk id="10" creationId="{E2B72F71-32B4-1F9C-137F-681ADA3AE410}"/>
          </ac:spMkLst>
        </pc:spChg>
        <pc:picChg chg="add mod">
          <ac:chgData name="PIETRO GALATINI" userId="a6c3cb47-e38e-4894-8697-cb6d69fe186a" providerId="ADAL" clId="{6C6421E5-2300-4D24-A322-77509A31C224}" dt="2025-12-12T22:51:00.937" v="31737" actId="1076"/>
          <ac:picMkLst>
            <pc:docMk/>
            <pc:sldMk cId="1365873063" sldId="285"/>
            <ac:picMk id="5" creationId="{4DEFF812-79AA-E6B0-70AD-CEE19D3E957B}"/>
          </ac:picMkLst>
        </pc:picChg>
        <pc:picChg chg="add mod">
          <ac:chgData name="PIETRO GALATINI" userId="a6c3cb47-e38e-4894-8697-cb6d69fe186a" providerId="ADAL" clId="{6C6421E5-2300-4D24-A322-77509A31C224}" dt="2025-12-12T22:51:10.353" v="31742" actId="1076"/>
          <ac:picMkLst>
            <pc:docMk/>
            <pc:sldMk cId="1365873063" sldId="285"/>
            <ac:picMk id="7" creationId="{5C76CF87-F94D-D91C-B570-2D90AAAE652F}"/>
          </ac:picMkLst>
        </pc:picChg>
      </pc:sldChg>
      <pc:sldChg chg="addSp delSp modSp add mod">
        <pc:chgData name="PIETRO GALATINI" userId="a6c3cb47-e38e-4894-8697-cb6d69fe186a" providerId="ADAL" clId="{6C6421E5-2300-4D24-A322-77509A31C224}" dt="2025-12-13T18:04:18.866" v="33253" actId="20577"/>
        <pc:sldMkLst>
          <pc:docMk/>
          <pc:sldMk cId="3389858127" sldId="286"/>
        </pc:sldMkLst>
        <pc:spChg chg="mod">
          <ac:chgData name="PIETRO GALATINI" userId="a6c3cb47-e38e-4894-8697-cb6d69fe186a" providerId="ADAL" clId="{6C6421E5-2300-4D24-A322-77509A31C224}" dt="2025-12-13T17:10:29" v="31748" actId="20577"/>
          <ac:spMkLst>
            <pc:docMk/>
            <pc:sldMk cId="3389858127" sldId="286"/>
            <ac:spMk id="2" creationId="{574BB59E-060C-C099-0C49-536EBA92D6A9}"/>
          </ac:spMkLst>
        </pc:spChg>
        <pc:spChg chg="mod">
          <ac:chgData name="PIETRO GALATINI" userId="a6c3cb47-e38e-4894-8697-cb6d69fe186a" providerId="ADAL" clId="{6C6421E5-2300-4D24-A322-77509A31C224}" dt="2025-12-13T17:34:03.012" v="32697" actId="20577"/>
          <ac:spMkLst>
            <pc:docMk/>
            <pc:sldMk cId="3389858127" sldId="286"/>
            <ac:spMk id="3" creationId="{6CE539D8-5685-557E-74E6-14FD539489CA}"/>
          </ac:spMkLst>
        </pc:spChg>
        <pc:spChg chg="mod">
          <ac:chgData name="PIETRO GALATINI" userId="a6c3cb47-e38e-4894-8697-cb6d69fe186a" providerId="ADAL" clId="{6C6421E5-2300-4D24-A322-77509A31C224}" dt="2025-12-13T18:04:18.866" v="33253" actId="20577"/>
          <ac:spMkLst>
            <pc:docMk/>
            <pc:sldMk cId="3389858127" sldId="286"/>
            <ac:spMk id="10" creationId="{4D76CC3A-6DD5-80D2-6183-DD75FB84FBEF}"/>
          </ac:spMkLst>
        </pc:spChg>
        <pc:picChg chg="add mod">
          <ac:chgData name="PIETRO GALATINI" userId="a6c3cb47-e38e-4894-8697-cb6d69fe186a" providerId="ADAL" clId="{6C6421E5-2300-4D24-A322-77509A31C224}" dt="2025-12-13T17:28:51.903" v="32408" actId="1076"/>
          <ac:picMkLst>
            <pc:docMk/>
            <pc:sldMk cId="3389858127" sldId="286"/>
            <ac:picMk id="9" creationId="{A38066BF-0947-80FC-2C0B-D584F912D12A}"/>
          </ac:picMkLst>
        </pc:picChg>
        <pc:picChg chg="add mod modCrop">
          <ac:chgData name="PIETRO GALATINI" userId="a6c3cb47-e38e-4894-8697-cb6d69fe186a" providerId="ADAL" clId="{6C6421E5-2300-4D24-A322-77509A31C224}" dt="2025-12-13T17:29:02.868" v="32413" actId="1076"/>
          <ac:picMkLst>
            <pc:docMk/>
            <pc:sldMk cId="3389858127" sldId="286"/>
            <ac:picMk id="12" creationId="{C1A49265-B467-AE3C-D3E7-CF55D7B30136}"/>
          </ac:picMkLst>
        </pc:picChg>
      </pc:sldChg>
      <pc:sldChg chg="addSp delSp modSp add mod">
        <pc:chgData name="PIETRO GALATINI" userId="a6c3cb47-e38e-4894-8697-cb6d69fe186a" providerId="ADAL" clId="{6C6421E5-2300-4D24-A322-77509A31C224}" dt="2025-12-13T17:55:15.195" v="33228" actId="1076"/>
        <pc:sldMkLst>
          <pc:docMk/>
          <pc:sldMk cId="1210649583" sldId="287"/>
        </pc:sldMkLst>
        <pc:spChg chg="mod">
          <ac:chgData name="PIETRO GALATINI" userId="a6c3cb47-e38e-4894-8697-cb6d69fe186a" providerId="ADAL" clId="{6C6421E5-2300-4D24-A322-77509A31C224}" dt="2025-12-13T17:53:09.428" v="33213" actId="20577"/>
          <ac:spMkLst>
            <pc:docMk/>
            <pc:sldMk cId="1210649583" sldId="287"/>
            <ac:spMk id="3" creationId="{20ACF0BD-5F76-8390-6A06-747841125A96}"/>
          </ac:spMkLst>
        </pc:spChg>
        <pc:spChg chg="mod">
          <ac:chgData name="PIETRO GALATINI" userId="a6c3cb47-e38e-4894-8697-cb6d69fe186a" providerId="ADAL" clId="{6C6421E5-2300-4D24-A322-77509A31C224}" dt="2025-12-13T17:35:36.228" v="32707" actId="20577"/>
          <ac:spMkLst>
            <pc:docMk/>
            <pc:sldMk cId="1210649583" sldId="287"/>
            <ac:spMk id="10" creationId="{EC513D97-CE0E-1866-A00D-CD760F1B68DC}"/>
          </ac:spMkLst>
        </pc:spChg>
        <pc:picChg chg="add mod">
          <ac:chgData name="PIETRO GALATINI" userId="a6c3cb47-e38e-4894-8697-cb6d69fe186a" providerId="ADAL" clId="{6C6421E5-2300-4D24-A322-77509A31C224}" dt="2025-12-13T17:55:15.195" v="33228" actId="1076"/>
          <ac:picMkLst>
            <pc:docMk/>
            <pc:sldMk cId="1210649583" sldId="287"/>
            <ac:picMk id="11" creationId="{6C19793E-C1C2-7459-C462-B581FD888BEF}"/>
          </ac:picMkLst>
        </pc:picChg>
      </pc:sldChg>
      <pc:sldChg chg="addSp delSp modSp add mod">
        <pc:chgData name="PIETRO GALATINI" userId="a6c3cb47-e38e-4894-8697-cb6d69fe186a" providerId="ADAL" clId="{6C6421E5-2300-4D24-A322-77509A31C224}" dt="2025-12-13T22:54:49.890" v="36345" actId="20577"/>
        <pc:sldMkLst>
          <pc:docMk/>
          <pc:sldMk cId="3346332725" sldId="288"/>
        </pc:sldMkLst>
        <pc:spChg chg="mod">
          <ac:chgData name="PIETRO GALATINI" userId="a6c3cb47-e38e-4894-8697-cb6d69fe186a" providerId="ADAL" clId="{6C6421E5-2300-4D24-A322-77509A31C224}" dt="2025-12-13T18:03:42.040" v="33247" actId="20577"/>
          <ac:spMkLst>
            <pc:docMk/>
            <pc:sldMk cId="3346332725" sldId="288"/>
            <ac:spMk id="2" creationId="{F310F0F2-626C-8BD9-8552-8B1B473305BB}"/>
          </ac:spMkLst>
        </pc:spChg>
        <pc:spChg chg="mod">
          <ac:chgData name="PIETRO GALATINI" userId="a6c3cb47-e38e-4894-8697-cb6d69fe186a" providerId="ADAL" clId="{6C6421E5-2300-4D24-A322-77509A31C224}" dt="2025-12-13T18:29:12.934" v="33940" actId="20577"/>
          <ac:spMkLst>
            <pc:docMk/>
            <pc:sldMk cId="3346332725" sldId="288"/>
            <ac:spMk id="3" creationId="{6F0D8495-FDE2-2377-D8F5-E25DE5FC0D72}"/>
          </ac:spMkLst>
        </pc:spChg>
        <pc:spChg chg="mod">
          <ac:chgData name="PIETRO GALATINI" userId="a6c3cb47-e38e-4894-8697-cb6d69fe186a" providerId="ADAL" clId="{6C6421E5-2300-4D24-A322-77509A31C224}" dt="2025-12-13T22:54:49.890" v="36345" actId="20577"/>
          <ac:spMkLst>
            <pc:docMk/>
            <pc:sldMk cId="3346332725" sldId="288"/>
            <ac:spMk id="10" creationId="{B2FBE3CD-B707-1931-0F21-B3F394DC2548}"/>
          </ac:spMkLst>
        </pc:spChg>
        <pc:picChg chg="add mod">
          <ac:chgData name="PIETRO GALATINI" userId="a6c3cb47-e38e-4894-8697-cb6d69fe186a" providerId="ADAL" clId="{6C6421E5-2300-4D24-A322-77509A31C224}" dt="2025-12-13T18:28:26.729" v="33910" actId="1038"/>
          <ac:picMkLst>
            <pc:docMk/>
            <pc:sldMk cId="3346332725" sldId="288"/>
            <ac:picMk id="5" creationId="{D5E3894F-EAD4-49D3-6764-7BFF70E6FE9D}"/>
          </ac:picMkLst>
        </pc:picChg>
        <pc:picChg chg="add mod">
          <ac:chgData name="PIETRO GALATINI" userId="a6c3cb47-e38e-4894-8697-cb6d69fe186a" providerId="ADAL" clId="{6C6421E5-2300-4D24-A322-77509A31C224}" dt="2025-12-13T18:28:31.715" v="33936" actId="1038"/>
          <ac:picMkLst>
            <pc:docMk/>
            <pc:sldMk cId="3346332725" sldId="288"/>
            <ac:picMk id="7" creationId="{42AC0296-B019-0038-6455-07774972B766}"/>
          </ac:picMkLst>
        </pc:picChg>
      </pc:sldChg>
      <pc:sldChg chg="addSp delSp modSp add mod">
        <pc:chgData name="PIETRO GALATINI" userId="a6c3cb47-e38e-4894-8697-cb6d69fe186a" providerId="ADAL" clId="{6C6421E5-2300-4D24-A322-77509A31C224}" dt="2025-12-13T22:54:33.735" v="36337" actId="20577"/>
        <pc:sldMkLst>
          <pc:docMk/>
          <pc:sldMk cId="1887788803" sldId="289"/>
        </pc:sldMkLst>
        <pc:spChg chg="mod">
          <ac:chgData name="PIETRO GALATINI" userId="a6c3cb47-e38e-4894-8697-cb6d69fe186a" providerId="ADAL" clId="{6C6421E5-2300-4D24-A322-77509A31C224}" dt="2025-12-13T19:19:49.416" v="34809" actId="20577"/>
          <ac:spMkLst>
            <pc:docMk/>
            <pc:sldMk cId="1887788803" sldId="289"/>
            <ac:spMk id="3" creationId="{DF752465-C139-1971-EAB5-0732724F0C25}"/>
          </ac:spMkLst>
        </pc:spChg>
        <pc:spChg chg="mod">
          <ac:chgData name="PIETRO GALATINI" userId="a6c3cb47-e38e-4894-8697-cb6d69fe186a" providerId="ADAL" clId="{6C6421E5-2300-4D24-A322-77509A31C224}" dt="2025-12-13T22:54:33.735" v="36337" actId="20577"/>
          <ac:spMkLst>
            <pc:docMk/>
            <pc:sldMk cId="1887788803" sldId="289"/>
            <ac:spMk id="10" creationId="{3477F388-998D-C234-7C4E-826587734DC3}"/>
          </ac:spMkLst>
        </pc:spChg>
        <pc:picChg chg="add mod">
          <ac:chgData name="PIETRO GALATINI" userId="a6c3cb47-e38e-4894-8697-cb6d69fe186a" providerId="ADAL" clId="{6C6421E5-2300-4D24-A322-77509A31C224}" dt="2025-12-13T19:19:52.229" v="34810" actId="14100"/>
          <ac:picMkLst>
            <pc:docMk/>
            <pc:sldMk cId="1887788803" sldId="289"/>
            <ac:picMk id="6" creationId="{34FC6CD8-9C10-112C-5921-292B997CBECD}"/>
          </ac:picMkLst>
        </pc:picChg>
      </pc:sldChg>
      <pc:sldChg chg="addSp delSp modSp add mod">
        <pc:chgData name="PIETRO GALATINI" userId="a6c3cb47-e38e-4894-8697-cb6d69fe186a" providerId="ADAL" clId="{6C6421E5-2300-4D24-A322-77509A31C224}" dt="2025-12-13T22:54:40.915" v="36341" actId="20577"/>
        <pc:sldMkLst>
          <pc:docMk/>
          <pc:sldMk cId="1884314399" sldId="290"/>
        </pc:sldMkLst>
        <pc:spChg chg="mod">
          <ac:chgData name="PIETRO GALATINI" userId="a6c3cb47-e38e-4894-8697-cb6d69fe186a" providerId="ADAL" clId="{6C6421E5-2300-4D24-A322-77509A31C224}" dt="2025-12-13T19:11:35.634" v="34690" actId="20577"/>
          <ac:spMkLst>
            <pc:docMk/>
            <pc:sldMk cId="1884314399" sldId="290"/>
            <ac:spMk id="3" creationId="{CD52773C-4114-2B66-96A6-3AE7E5E1823D}"/>
          </ac:spMkLst>
        </pc:spChg>
        <pc:spChg chg="mod">
          <ac:chgData name="PIETRO GALATINI" userId="a6c3cb47-e38e-4894-8697-cb6d69fe186a" providerId="ADAL" clId="{6C6421E5-2300-4D24-A322-77509A31C224}" dt="2025-12-13T22:54:40.915" v="36341" actId="20577"/>
          <ac:spMkLst>
            <pc:docMk/>
            <pc:sldMk cId="1884314399" sldId="290"/>
            <ac:spMk id="10" creationId="{3B1C33DD-2FF0-FBE5-DFB9-19081E161DAE}"/>
          </ac:spMkLst>
        </pc:spChg>
        <pc:picChg chg="add mod">
          <ac:chgData name="PIETRO GALATINI" userId="a6c3cb47-e38e-4894-8697-cb6d69fe186a" providerId="ADAL" clId="{6C6421E5-2300-4D24-A322-77509A31C224}" dt="2025-12-13T19:17:09.394" v="34701" actId="1076"/>
          <ac:picMkLst>
            <pc:docMk/>
            <pc:sldMk cId="1884314399" sldId="290"/>
            <ac:picMk id="6" creationId="{B846E926-103D-C93B-560B-4C347E202CA3}"/>
          </ac:picMkLst>
        </pc:picChg>
        <pc:picChg chg="add mod">
          <ac:chgData name="PIETRO GALATINI" userId="a6c3cb47-e38e-4894-8697-cb6d69fe186a" providerId="ADAL" clId="{6C6421E5-2300-4D24-A322-77509A31C224}" dt="2025-12-13T19:17:02.831" v="34697" actId="1076"/>
          <ac:picMkLst>
            <pc:docMk/>
            <pc:sldMk cId="1884314399" sldId="290"/>
            <ac:picMk id="9" creationId="{EE2963FB-F0D2-7980-E588-60A0F656F6A5}"/>
          </ac:picMkLst>
        </pc:picChg>
      </pc:sldChg>
      <pc:sldChg chg="addSp delSp modSp add mod">
        <pc:chgData name="PIETRO GALATINI" userId="a6c3cb47-e38e-4894-8697-cb6d69fe186a" providerId="ADAL" clId="{6C6421E5-2300-4D24-A322-77509A31C224}" dt="2025-12-13T22:56:28.063" v="36362" actId="20577"/>
        <pc:sldMkLst>
          <pc:docMk/>
          <pc:sldMk cId="2553249582" sldId="291"/>
        </pc:sldMkLst>
        <pc:spChg chg="mod">
          <ac:chgData name="PIETRO GALATINI" userId="a6c3cb47-e38e-4894-8697-cb6d69fe186a" providerId="ADAL" clId="{6C6421E5-2300-4D24-A322-77509A31C224}" dt="2025-12-13T22:56:28.063" v="36362" actId="20577"/>
          <ac:spMkLst>
            <pc:docMk/>
            <pc:sldMk cId="2553249582" sldId="291"/>
            <ac:spMk id="3" creationId="{D9F209B6-60DD-D472-FB4F-ABCC7924618A}"/>
          </ac:spMkLst>
        </pc:spChg>
        <pc:spChg chg="add mod">
          <ac:chgData name="PIETRO GALATINI" userId="a6c3cb47-e38e-4894-8697-cb6d69fe186a" providerId="ADAL" clId="{6C6421E5-2300-4D24-A322-77509A31C224}" dt="2025-12-13T19:38:51.388" v="35263" actId="1076"/>
          <ac:spMkLst>
            <pc:docMk/>
            <pc:sldMk cId="2553249582" sldId="291"/>
            <ac:spMk id="9" creationId="{D0DF91EF-8227-9DA8-406D-8D81307AE488}"/>
          </ac:spMkLst>
        </pc:spChg>
        <pc:spChg chg="mod">
          <ac:chgData name="PIETRO GALATINI" userId="a6c3cb47-e38e-4894-8697-cb6d69fe186a" providerId="ADAL" clId="{6C6421E5-2300-4D24-A322-77509A31C224}" dt="2025-12-13T22:54:26.825" v="36333" actId="20577"/>
          <ac:spMkLst>
            <pc:docMk/>
            <pc:sldMk cId="2553249582" sldId="291"/>
            <ac:spMk id="10" creationId="{87D0B0BA-0488-795E-771F-6F695C8E0166}"/>
          </ac:spMkLst>
        </pc:spChg>
        <pc:spChg chg="add mod">
          <ac:chgData name="PIETRO GALATINI" userId="a6c3cb47-e38e-4894-8697-cb6d69fe186a" providerId="ADAL" clId="{6C6421E5-2300-4D24-A322-77509A31C224}" dt="2025-12-13T19:38:57.137" v="35264" actId="1076"/>
          <ac:spMkLst>
            <pc:docMk/>
            <pc:sldMk cId="2553249582" sldId="291"/>
            <ac:spMk id="11" creationId="{C955F0FD-2A40-80CC-E758-2BDA4E265EF7}"/>
          </ac:spMkLst>
        </pc:spChg>
        <pc:picChg chg="add mod">
          <ac:chgData name="PIETRO GALATINI" userId="a6c3cb47-e38e-4894-8697-cb6d69fe186a" providerId="ADAL" clId="{6C6421E5-2300-4D24-A322-77509A31C224}" dt="2025-12-13T19:37:41.661" v="35223" actId="1036"/>
          <ac:picMkLst>
            <pc:docMk/>
            <pc:sldMk cId="2553249582" sldId="291"/>
            <ac:picMk id="5" creationId="{06C1D352-F20E-1C93-0F4B-75A52D5756E8}"/>
          </ac:picMkLst>
        </pc:picChg>
        <pc:picChg chg="add mod">
          <ac:chgData name="PIETRO GALATINI" userId="a6c3cb47-e38e-4894-8697-cb6d69fe186a" providerId="ADAL" clId="{6C6421E5-2300-4D24-A322-77509A31C224}" dt="2025-12-13T19:37:41.661" v="35223" actId="1036"/>
          <ac:picMkLst>
            <pc:docMk/>
            <pc:sldMk cId="2553249582" sldId="291"/>
            <ac:picMk id="8" creationId="{A3E724EF-A324-71B3-1020-BD35A99DC8AD}"/>
          </ac:picMkLst>
        </pc:picChg>
      </pc:sldChg>
      <pc:sldChg chg="addSp delSp modSp add mod">
        <pc:chgData name="PIETRO GALATINI" userId="a6c3cb47-e38e-4894-8697-cb6d69fe186a" providerId="ADAL" clId="{6C6421E5-2300-4D24-A322-77509A31C224}" dt="2025-12-13T22:56:58.343" v="36366" actId="313"/>
        <pc:sldMkLst>
          <pc:docMk/>
          <pc:sldMk cId="12923059" sldId="292"/>
        </pc:sldMkLst>
        <pc:spChg chg="mod">
          <ac:chgData name="PIETRO GALATINI" userId="a6c3cb47-e38e-4894-8697-cb6d69fe186a" providerId="ADAL" clId="{6C6421E5-2300-4D24-A322-77509A31C224}" dt="2025-12-13T22:56:58.343" v="36366" actId="313"/>
          <ac:spMkLst>
            <pc:docMk/>
            <pc:sldMk cId="12923059" sldId="292"/>
            <ac:spMk id="3" creationId="{BC9160F7-15E5-491A-ECAB-92F56B9C50FF}"/>
          </ac:spMkLst>
        </pc:spChg>
        <pc:spChg chg="mod">
          <ac:chgData name="PIETRO GALATINI" userId="a6c3cb47-e38e-4894-8697-cb6d69fe186a" providerId="ADAL" clId="{6C6421E5-2300-4D24-A322-77509A31C224}" dt="2025-12-13T22:54:15.759" v="36329" actId="20577"/>
          <ac:spMkLst>
            <pc:docMk/>
            <pc:sldMk cId="12923059" sldId="292"/>
            <ac:spMk id="10" creationId="{A9E3BB25-70B7-D721-5923-880A117F75C9}"/>
          </ac:spMkLst>
        </pc:spChg>
        <pc:picChg chg="add del mod">
          <ac:chgData name="PIETRO GALATINI" userId="a6c3cb47-e38e-4894-8697-cb6d69fe186a" providerId="ADAL" clId="{6C6421E5-2300-4D24-A322-77509A31C224}" dt="2025-12-13T19:57:41.028" v="35652" actId="478"/>
          <ac:picMkLst>
            <pc:docMk/>
            <pc:sldMk cId="12923059" sldId="292"/>
            <ac:picMk id="6" creationId="{C15D4B9A-9530-1422-0F4C-43B67D768354}"/>
          </ac:picMkLst>
        </pc:picChg>
        <pc:picChg chg="add del mod">
          <ac:chgData name="PIETRO GALATINI" userId="a6c3cb47-e38e-4894-8697-cb6d69fe186a" providerId="ADAL" clId="{6C6421E5-2300-4D24-A322-77509A31C224}" dt="2025-12-13T19:57:40.630" v="35651" actId="478"/>
          <ac:picMkLst>
            <pc:docMk/>
            <pc:sldMk cId="12923059" sldId="292"/>
            <ac:picMk id="12" creationId="{40C27F93-A8BF-C51F-A65A-FAF4F1CFD12D}"/>
          </ac:picMkLst>
        </pc:picChg>
      </pc:sldChg>
      <pc:sldChg chg="addSp delSp modSp add mod">
        <pc:chgData name="PIETRO GALATINI" userId="a6c3cb47-e38e-4894-8697-cb6d69fe186a" providerId="ADAL" clId="{6C6421E5-2300-4D24-A322-77509A31C224}" dt="2025-12-13T20:09:12.488" v="36325" actId="20577"/>
        <pc:sldMkLst>
          <pc:docMk/>
          <pc:sldMk cId="1521608739" sldId="293"/>
        </pc:sldMkLst>
        <pc:spChg chg="mod">
          <ac:chgData name="PIETRO GALATINI" userId="a6c3cb47-e38e-4894-8697-cb6d69fe186a" providerId="ADAL" clId="{6C6421E5-2300-4D24-A322-77509A31C224}" dt="2025-12-13T20:08:53.028" v="36321" actId="20577"/>
          <ac:spMkLst>
            <pc:docMk/>
            <pc:sldMk cId="1521608739" sldId="293"/>
            <ac:spMk id="3" creationId="{CE07CF69-4243-7B33-50FD-EAEBA5F21266}"/>
          </ac:spMkLst>
        </pc:spChg>
        <pc:spChg chg="mod">
          <ac:chgData name="PIETRO GALATINI" userId="a6c3cb47-e38e-4894-8697-cb6d69fe186a" providerId="ADAL" clId="{6C6421E5-2300-4D24-A322-77509A31C224}" dt="2025-12-13T20:09:12.488" v="36325" actId="20577"/>
          <ac:spMkLst>
            <pc:docMk/>
            <pc:sldMk cId="1521608739" sldId="293"/>
            <ac:spMk id="10" creationId="{3017DFC6-4D80-440E-6334-3977E98CAD72}"/>
          </ac:spMkLst>
        </pc:spChg>
        <pc:picChg chg="add mod">
          <ac:chgData name="PIETRO GALATINI" userId="a6c3cb47-e38e-4894-8697-cb6d69fe186a" providerId="ADAL" clId="{6C6421E5-2300-4D24-A322-77509A31C224}" dt="2025-12-13T20:08:27.402" v="36303" actId="1076"/>
          <ac:picMkLst>
            <pc:docMk/>
            <pc:sldMk cId="1521608739" sldId="293"/>
            <ac:picMk id="11" creationId="{4FFF619D-9869-6694-F594-0B7B610BCBF0}"/>
          </ac:picMkLst>
        </pc:picChg>
      </pc:sldChg>
      <pc:sldChg chg="addSp delSp modSp add mod">
        <pc:chgData name="PIETRO GALATINI" userId="a6c3cb47-e38e-4894-8697-cb6d69fe186a" providerId="ADAL" clId="{6C6421E5-2300-4D24-A322-77509A31C224}" dt="2025-12-14T15:59:54.784" v="44023" actId="20577"/>
        <pc:sldMkLst>
          <pc:docMk/>
          <pc:sldMk cId="1490811913" sldId="294"/>
        </pc:sldMkLst>
        <pc:spChg chg="mod">
          <ac:chgData name="PIETRO GALATINI" userId="a6c3cb47-e38e-4894-8697-cb6d69fe186a" providerId="ADAL" clId="{6C6421E5-2300-4D24-A322-77509A31C224}" dt="2025-12-13T22:59:44.594" v="36369" actId="20577"/>
          <ac:spMkLst>
            <pc:docMk/>
            <pc:sldMk cId="1490811913" sldId="294"/>
            <ac:spMk id="2" creationId="{ECB61A05-3680-5A3E-E6CF-342AD1E4BFEA}"/>
          </ac:spMkLst>
        </pc:spChg>
        <pc:spChg chg="mod">
          <ac:chgData name="PIETRO GALATINI" userId="a6c3cb47-e38e-4894-8697-cb6d69fe186a" providerId="ADAL" clId="{6C6421E5-2300-4D24-A322-77509A31C224}" dt="2025-12-13T23:26:13.127" v="38050" actId="20577"/>
          <ac:spMkLst>
            <pc:docMk/>
            <pc:sldMk cId="1490811913" sldId="294"/>
            <ac:spMk id="3" creationId="{7E03DBCF-6D8C-8D21-76D3-4126F74C120D}"/>
          </ac:spMkLst>
        </pc:spChg>
        <pc:spChg chg="mod">
          <ac:chgData name="PIETRO GALATINI" userId="a6c3cb47-e38e-4894-8697-cb6d69fe186a" providerId="ADAL" clId="{6C6421E5-2300-4D24-A322-77509A31C224}" dt="2025-12-14T15:59:54.784" v="44023" actId="20577"/>
          <ac:spMkLst>
            <pc:docMk/>
            <pc:sldMk cId="1490811913" sldId="294"/>
            <ac:spMk id="10" creationId="{B7337A6F-0A7D-37D7-CE7A-AC2D02F39563}"/>
          </ac:spMkLst>
        </pc:spChg>
        <pc:picChg chg="add mod">
          <ac:chgData name="PIETRO GALATINI" userId="a6c3cb47-e38e-4894-8697-cb6d69fe186a" providerId="ADAL" clId="{6C6421E5-2300-4D24-A322-77509A31C224}" dt="2025-12-13T23:26:21.087" v="38051" actId="1076"/>
          <ac:picMkLst>
            <pc:docMk/>
            <pc:sldMk cId="1490811913" sldId="294"/>
            <ac:picMk id="5" creationId="{37AFC4DB-5A42-19AC-7090-AD01D42AD8CC}"/>
          </ac:picMkLst>
        </pc:picChg>
      </pc:sldChg>
      <pc:sldChg chg="addSp delSp modSp add mod">
        <pc:chgData name="PIETRO GALATINI" userId="a6c3cb47-e38e-4894-8697-cb6d69fe186a" providerId="ADAL" clId="{6C6421E5-2300-4D24-A322-77509A31C224}" dt="2025-12-14T15:59:46.908" v="44017" actId="20577"/>
        <pc:sldMkLst>
          <pc:docMk/>
          <pc:sldMk cId="1919138898" sldId="295"/>
        </pc:sldMkLst>
        <pc:spChg chg="mod">
          <ac:chgData name="PIETRO GALATINI" userId="a6c3cb47-e38e-4894-8697-cb6d69fe186a" providerId="ADAL" clId="{6C6421E5-2300-4D24-A322-77509A31C224}" dt="2025-12-13T23:41:15.528" v="38452" actId="20577"/>
          <ac:spMkLst>
            <pc:docMk/>
            <pc:sldMk cId="1919138898" sldId="295"/>
            <ac:spMk id="3" creationId="{ABE1D9A1-D79B-92A4-5077-3D7010D8FE69}"/>
          </ac:spMkLst>
        </pc:spChg>
        <pc:spChg chg="mod">
          <ac:chgData name="PIETRO GALATINI" userId="a6c3cb47-e38e-4894-8697-cb6d69fe186a" providerId="ADAL" clId="{6C6421E5-2300-4D24-A322-77509A31C224}" dt="2025-12-14T15:59:46.908" v="44017" actId="20577"/>
          <ac:spMkLst>
            <pc:docMk/>
            <pc:sldMk cId="1919138898" sldId="295"/>
            <ac:spMk id="10" creationId="{7B1B3CE6-658F-5ED0-1B81-BB0ED06D416B}"/>
          </ac:spMkLst>
        </pc:spChg>
        <pc:picChg chg="add mod modCrop">
          <ac:chgData name="PIETRO GALATINI" userId="a6c3cb47-e38e-4894-8697-cb6d69fe186a" providerId="ADAL" clId="{6C6421E5-2300-4D24-A322-77509A31C224}" dt="2025-12-13T23:40:52.410" v="38432" actId="1076"/>
          <ac:picMkLst>
            <pc:docMk/>
            <pc:sldMk cId="1919138898" sldId="295"/>
            <ac:picMk id="6" creationId="{0A5BBD8E-ABD0-ECE8-C411-A7CCE892C8D9}"/>
          </ac:picMkLst>
        </pc:picChg>
        <pc:picChg chg="mod">
          <ac:chgData name="PIETRO GALATINI" userId="a6c3cb47-e38e-4894-8697-cb6d69fe186a" providerId="ADAL" clId="{6C6421E5-2300-4D24-A322-77509A31C224}" dt="2025-12-13T23:40:43.059" v="38428" actId="1076"/>
          <ac:picMkLst>
            <pc:docMk/>
            <pc:sldMk cId="1919138898" sldId="295"/>
            <ac:picMk id="7" creationId="{E1C9694C-BA30-D1CE-D1DB-6D0DCD5F09A7}"/>
          </ac:picMkLst>
        </pc:picChg>
      </pc:sldChg>
      <pc:sldChg chg="addSp delSp modSp add mod">
        <pc:chgData name="PIETRO GALATINI" userId="a6c3cb47-e38e-4894-8697-cb6d69fe186a" providerId="ADAL" clId="{6C6421E5-2300-4D24-A322-77509A31C224}" dt="2025-12-14T15:59:38.565" v="44011" actId="20577"/>
        <pc:sldMkLst>
          <pc:docMk/>
          <pc:sldMk cId="1708592041" sldId="296"/>
        </pc:sldMkLst>
        <pc:spChg chg="mod">
          <ac:chgData name="PIETRO GALATINI" userId="a6c3cb47-e38e-4894-8697-cb6d69fe186a" providerId="ADAL" clId="{6C6421E5-2300-4D24-A322-77509A31C224}" dt="2025-12-14T00:41:53.311" v="39175" actId="20577"/>
          <ac:spMkLst>
            <pc:docMk/>
            <pc:sldMk cId="1708592041" sldId="296"/>
            <ac:spMk id="3" creationId="{504B5E59-D77B-6FF1-7DD6-DE2E96C533E2}"/>
          </ac:spMkLst>
        </pc:spChg>
        <pc:spChg chg="mod">
          <ac:chgData name="PIETRO GALATINI" userId="a6c3cb47-e38e-4894-8697-cb6d69fe186a" providerId="ADAL" clId="{6C6421E5-2300-4D24-A322-77509A31C224}" dt="2025-12-14T15:59:38.565" v="44011" actId="20577"/>
          <ac:spMkLst>
            <pc:docMk/>
            <pc:sldMk cId="1708592041" sldId="296"/>
            <ac:spMk id="10" creationId="{D8C5AB2B-4714-867B-9586-EDA3338CF655}"/>
          </ac:spMkLst>
        </pc:spChg>
        <pc:picChg chg="add mod modCrop">
          <ac:chgData name="PIETRO GALATINI" userId="a6c3cb47-e38e-4894-8697-cb6d69fe186a" providerId="ADAL" clId="{6C6421E5-2300-4D24-A322-77509A31C224}" dt="2025-12-14T00:41:24.630" v="39171" actId="14100"/>
          <ac:picMkLst>
            <pc:docMk/>
            <pc:sldMk cId="1708592041" sldId="296"/>
            <ac:picMk id="9" creationId="{5E3D1195-45CF-EADC-F97B-319305634C5F}"/>
          </ac:picMkLst>
        </pc:picChg>
        <pc:picChg chg="add mod">
          <ac:chgData name="PIETRO GALATINI" userId="a6c3cb47-e38e-4894-8697-cb6d69fe186a" providerId="ADAL" clId="{6C6421E5-2300-4D24-A322-77509A31C224}" dt="2025-12-14T00:41:09.336" v="39165" actId="1076"/>
          <ac:picMkLst>
            <pc:docMk/>
            <pc:sldMk cId="1708592041" sldId="296"/>
            <ac:picMk id="12" creationId="{54EE5A17-C3D2-358B-4B0A-A81E7F01C620}"/>
          </ac:picMkLst>
        </pc:picChg>
      </pc:sldChg>
      <pc:sldChg chg="addSp delSp modSp add mod">
        <pc:chgData name="PIETRO GALATINI" userId="a6c3cb47-e38e-4894-8697-cb6d69fe186a" providerId="ADAL" clId="{6C6421E5-2300-4D24-A322-77509A31C224}" dt="2025-12-14T15:59:27.709" v="44007" actId="20577"/>
        <pc:sldMkLst>
          <pc:docMk/>
          <pc:sldMk cId="1154747988" sldId="297"/>
        </pc:sldMkLst>
        <pc:spChg chg="mod">
          <ac:chgData name="PIETRO GALATINI" userId="a6c3cb47-e38e-4894-8697-cb6d69fe186a" providerId="ADAL" clId="{6C6421E5-2300-4D24-A322-77509A31C224}" dt="2025-12-14T01:38:33.580" v="40535" actId="20577"/>
          <ac:spMkLst>
            <pc:docMk/>
            <pc:sldMk cId="1154747988" sldId="297"/>
            <ac:spMk id="3" creationId="{698773B8-3CCF-AAED-38C4-D4F9CF2D8ECE}"/>
          </ac:spMkLst>
        </pc:spChg>
        <pc:spChg chg="mod">
          <ac:chgData name="PIETRO GALATINI" userId="a6c3cb47-e38e-4894-8697-cb6d69fe186a" providerId="ADAL" clId="{6C6421E5-2300-4D24-A322-77509A31C224}" dt="2025-12-14T15:59:27.709" v="44007" actId="20577"/>
          <ac:spMkLst>
            <pc:docMk/>
            <pc:sldMk cId="1154747988" sldId="297"/>
            <ac:spMk id="10" creationId="{840305DA-3F9B-E1E4-0EF9-25FA5C238BD3}"/>
          </ac:spMkLst>
        </pc:spChg>
        <pc:picChg chg="add mod">
          <ac:chgData name="PIETRO GALATINI" userId="a6c3cb47-e38e-4894-8697-cb6d69fe186a" providerId="ADAL" clId="{6C6421E5-2300-4D24-A322-77509A31C224}" dt="2025-12-14T01:53:34.765" v="40556" actId="1076"/>
          <ac:picMkLst>
            <pc:docMk/>
            <pc:sldMk cId="1154747988" sldId="297"/>
            <ac:picMk id="7" creationId="{BFFC900F-F67F-C61F-D148-D15181700F16}"/>
          </ac:picMkLst>
        </pc:picChg>
        <pc:picChg chg="add mod">
          <ac:chgData name="PIETRO GALATINI" userId="a6c3cb47-e38e-4894-8697-cb6d69fe186a" providerId="ADAL" clId="{6C6421E5-2300-4D24-A322-77509A31C224}" dt="2025-12-14T01:53:50.392" v="40561" actId="14100"/>
          <ac:picMkLst>
            <pc:docMk/>
            <pc:sldMk cId="1154747988" sldId="297"/>
            <ac:picMk id="11" creationId="{BB9D9A7B-CF5A-0460-A155-6F85F92AAF3D}"/>
          </ac:picMkLst>
        </pc:picChg>
      </pc:sldChg>
      <pc:sldChg chg="addSp delSp modSp add mod">
        <pc:chgData name="PIETRO GALATINI" userId="a6c3cb47-e38e-4894-8697-cb6d69fe186a" providerId="ADAL" clId="{6C6421E5-2300-4D24-A322-77509A31C224}" dt="2025-12-14T15:59:20.153" v="44001" actId="20577"/>
        <pc:sldMkLst>
          <pc:docMk/>
          <pc:sldMk cId="245331592" sldId="298"/>
        </pc:sldMkLst>
        <pc:spChg chg="mod">
          <ac:chgData name="PIETRO GALATINI" userId="a6c3cb47-e38e-4894-8697-cb6d69fe186a" providerId="ADAL" clId="{6C6421E5-2300-4D24-A322-77509A31C224}" dt="2025-12-14T11:44:08.482" v="41161" actId="20577"/>
          <ac:spMkLst>
            <pc:docMk/>
            <pc:sldMk cId="245331592" sldId="298"/>
            <ac:spMk id="3" creationId="{31ECEBDE-680D-F515-7E13-72EF5CBEA058}"/>
          </ac:spMkLst>
        </pc:spChg>
        <pc:spChg chg="mod">
          <ac:chgData name="PIETRO GALATINI" userId="a6c3cb47-e38e-4894-8697-cb6d69fe186a" providerId="ADAL" clId="{6C6421E5-2300-4D24-A322-77509A31C224}" dt="2025-12-14T15:59:20.153" v="44001" actId="20577"/>
          <ac:spMkLst>
            <pc:docMk/>
            <pc:sldMk cId="245331592" sldId="298"/>
            <ac:spMk id="10" creationId="{45A47168-A5F3-75B4-CA6D-78CE5503E23C}"/>
          </ac:spMkLst>
        </pc:spChg>
        <pc:picChg chg="add mod modCrop">
          <ac:chgData name="PIETRO GALATINI" userId="a6c3cb47-e38e-4894-8697-cb6d69fe186a" providerId="ADAL" clId="{6C6421E5-2300-4D24-A322-77509A31C224}" dt="2025-12-14T11:43:43.652" v="41158" actId="1036"/>
          <ac:picMkLst>
            <pc:docMk/>
            <pc:sldMk cId="245331592" sldId="298"/>
            <ac:picMk id="5" creationId="{1D00B51E-291D-7532-DA29-90F7F11ADBEF}"/>
          </ac:picMkLst>
        </pc:picChg>
        <pc:picChg chg="add mod modCrop">
          <ac:chgData name="PIETRO GALATINI" userId="a6c3cb47-e38e-4894-8697-cb6d69fe186a" providerId="ADAL" clId="{6C6421E5-2300-4D24-A322-77509A31C224}" dt="2025-12-14T11:43:43.652" v="41158" actId="1036"/>
          <ac:picMkLst>
            <pc:docMk/>
            <pc:sldMk cId="245331592" sldId="298"/>
            <ac:picMk id="8" creationId="{B1A0ABB9-8D5D-3DBD-CD94-7D100AC27AFB}"/>
          </ac:picMkLst>
        </pc:picChg>
      </pc:sldChg>
      <pc:sldChg chg="addSp delSp modSp add mod">
        <pc:chgData name="PIETRO GALATINI" userId="a6c3cb47-e38e-4894-8697-cb6d69fe186a" providerId="ADAL" clId="{6C6421E5-2300-4D24-A322-77509A31C224}" dt="2025-12-14T15:59:12.474" v="43997" actId="20577"/>
        <pc:sldMkLst>
          <pc:docMk/>
          <pc:sldMk cId="1792639226" sldId="299"/>
        </pc:sldMkLst>
        <pc:spChg chg="add mod">
          <ac:chgData name="PIETRO GALATINI" userId="a6c3cb47-e38e-4894-8697-cb6d69fe186a" providerId="ADAL" clId="{6C6421E5-2300-4D24-A322-77509A31C224}" dt="2025-12-14T14:39:48.220" v="41825" actId="20577"/>
          <ac:spMkLst>
            <pc:docMk/>
            <pc:sldMk cId="1792639226" sldId="299"/>
            <ac:spMk id="9" creationId="{96BAA7BF-5586-CDB1-DE13-214A34D74B78}"/>
          </ac:spMkLst>
        </pc:spChg>
        <pc:spChg chg="mod">
          <ac:chgData name="PIETRO GALATINI" userId="a6c3cb47-e38e-4894-8697-cb6d69fe186a" providerId="ADAL" clId="{6C6421E5-2300-4D24-A322-77509A31C224}" dt="2025-12-14T15:59:12.474" v="43997" actId="20577"/>
          <ac:spMkLst>
            <pc:docMk/>
            <pc:sldMk cId="1792639226" sldId="299"/>
            <ac:spMk id="10" creationId="{D9604B57-2C22-5E10-2FDE-15C5436C532D}"/>
          </ac:spMkLst>
        </pc:spChg>
        <pc:picChg chg="add mod">
          <ac:chgData name="PIETRO GALATINI" userId="a6c3cb47-e38e-4894-8697-cb6d69fe186a" providerId="ADAL" clId="{6C6421E5-2300-4D24-A322-77509A31C224}" dt="2025-12-14T14:39:30.260" v="41818" actId="1076"/>
          <ac:picMkLst>
            <pc:docMk/>
            <pc:sldMk cId="1792639226" sldId="299"/>
            <ac:picMk id="14" creationId="{EC7BE922-07CE-D420-68D7-5E3920CF1854}"/>
          </ac:picMkLst>
        </pc:picChg>
        <pc:picChg chg="add mod">
          <ac:chgData name="PIETRO GALATINI" userId="a6c3cb47-e38e-4894-8697-cb6d69fe186a" providerId="ADAL" clId="{6C6421E5-2300-4D24-A322-77509A31C224}" dt="2025-12-14T14:39:37.166" v="41821" actId="14100"/>
          <ac:picMkLst>
            <pc:docMk/>
            <pc:sldMk cId="1792639226" sldId="299"/>
            <ac:picMk id="16" creationId="{0DFEE4AF-1290-45B1-D96A-7EFEEC14E575}"/>
          </ac:picMkLst>
        </pc:picChg>
      </pc:sldChg>
      <pc:sldChg chg="addSp delSp modSp add mod">
        <pc:chgData name="PIETRO GALATINI" userId="a6c3cb47-e38e-4894-8697-cb6d69fe186a" providerId="ADAL" clId="{6C6421E5-2300-4D24-A322-77509A31C224}" dt="2025-12-14T15:59:08.220" v="43995" actId="20577"/>
        <pc:sldMkLst>
          <pc:docMk/>
          <pc:sldMk cId="228404115" sldId="300"/>
        </pc:sldMkLst>
        <pc:spChg chg="mod">
          <ac:chgData name="PIETRO GALATINI" userId="a6c3cb47-e38e-4894-8697-cb6d69fe186a" providerId="ADAL" clId="{6C6421E5-2300-4D24-A322-77509A31C224}" dt="2025-12-14T14:51:26.772" v="42488" actId="20577"/>
          <ac:spMkLst>
            <pc:docMk/>
            <pc:sldMk cId="228404115" sldId="300"/>
            <ac:spMk id="9" creationId="{75257C3A-0712-A8B4-04FC-9EB4A046D59E}"/>
          </ac:spMkLst>
        </pc:spChg>
        <pc:spChg chg="mod">
          <ac:chgData name="PIETRO GALATINI" userId="a6c3cb47-e38e-4894-8697-cb6d69fe186a" providerId="ADAL" clId="{6C6421E5-2300-4D24-A322-77509A31C224}" dt="2025-12-14T15:59:08.220" v="43995" actId="20577"/>
          <ac:spMkLst>
            <pc:docMk/>
            <pc:sldMk cId="228404115" sldId="300"/>
            <ac:spMk id="10" creationId="{CEAA5F47-DC69-85AF-C8C9-F3BAE732EC41}"/>
          </ac:spMkLst>
        </pc:spChg>
        <pc:picChg chg="add mod">
          <ac:chgData name="PIETRO GALATINI" userId="a6c3cb47-e38e-4894-8697-cb6d69fe186a" providerId="ADAL" clId="{6C6421E5-2300-4D24-A322-77509A31C224}" dt="2025-12-14T15:14:18.778" v="42510" actId="1038"/>
          <ac:picMkLst>
            <pc:docMk/>
            <pc:sldMk cId="228404115" sldId="300"/>
            <ac:picMk id="4" creationId="{4D9610F4-C590-DDAF-F2D3-F6D686A618F1}"/>
          </ac:picMkLst>
        </pc:picChg>
        <pc:picChg chg="add mod">
          <ac:chgData name="PIETRO GALATINI" userId="a6c3cb47-e38e-4894-8697-cb6d69fe186a" providerId="ADAL" clId="{6C6421E5-2300-4D24-A322-77509A31C224}" dt="2025-12-14T15:14:18.778" v="42510" actId="1038"/>
          <ac:picMkLst>
            <pc:docMk/>
            <pc:sldMk cId="228404115" sldId="300"/>
            <ac:picMk id="6" creationId="{2CF45B6D-10BC-EEF8-6853-14FF584FB173}"/>
          </ac:picMkLst>
        </pc:picChg>
      </pc:sldChg>
      <pc:sldChg chg="addSp delSp modSp add mod">
        <pc:chgData name="PIETRO GALATINI" userId="a6c3cb47-e38e-4894-8697-cb6d69fe186a" providerId="ADAL" clId="{6C6421E5-2300-4D24-A322-77509A31C224}" dt="2025-12-14T15:59:01.235" v="43989" actId="20577"/>
        <pc:sldMkLst>
          <pc:docMk/>
          <pc:sldMk cId="3993167119" sldId="301"/>
        </pc:sldMkLst>
        <pc:spChg chg="mod">
          <ac:chgData name="PIETRO GALATINI" userId="a6c3cb47-e38e-4894-8697-cb6d69fe186a" providerId="ADAL" clId="{6C6421E5-2300-4D24-A322-77509A31C224}" dt="2025-12-14T15:40:37.253" v="43076" actId="20577"/>
          <ac:spMkLst>
            <pc:docMk/>
            <pc:sldMk cId="3993167119" sldId="301"/>
            <ac:spMk id="9" creationId="{368BD75B-3DEF-A2E1-1C75-EB5A403AD70A}"/>
          </ac:spMkLst>
        </pc:spChg>
        <pc:spChg chg="mod">
          <ac:chgData name="PIETRO GALATINI" userId="a6c3cb47-e38e-4894-8697-cb6d69fe186a" providerId="ADAL" clId="{6C6421E5-2300-4D24-A322-77509A31C224}" dt="2025-12-14T15:59:01.235" v="43989" actId="20577"/>
          <ac:spMkLst>
            <pc:docMk/>
            <pc:sldMk cId="3993167119" sldId="301"/>
            <ac:spMk id="10" creationId="{B72094CD-B8D4-B760-79BD-EAA75E26BED2}"/>
          </ac:spMkLst>
        </pc:spChg>
        <pc:picChg chg="add mod">
          <ac:chgData name="PIETRO GALATINI" userId="a6c3cb47-e38e-4894-8697-cb6d69fe186a" providerId="ADAL" clId="{6C6421E5-2300-4D24-A322-77509A31C224}" dt="2025-12-14T15:41:17.699" v="43093" actId="14100"/>
          <ac:picMkLst>
            <pc:docMk/>
            <pc:sldMk cId="3993167119" sldId="301"/>
            <ac:picMk id="5" creationId="{EF46E6D3-B97E-CC19-1EAE-820EBCB6B0D6}"/>
          </ac:picMkLst>
        </pc:picChg>
        <pc:picChg chg="add mod modCrop">
          <ac:chgData name="PIETRO GALATINI" userId="a6c3cb47-e38e-4894-8697-cb6d69fe186a" providerId="ADAL" clId="{6C6421E5-2300-4D24-A322-77509A31C224}" dt="2025-12-14T15:41:20.451" v="43095" actId="1076"/>
          <ac:picMkLst>
            <pc:docMk/>
            <pc:sldMk cId="3993167119" sldId="301"/>
            <ac:picMk id="8" creationId="{D7E666DB-F741-F973-EA37-8391DE53B7A7}"/>
          </ac:picMkLst>
        </pc:picChg>
      </pc:sldChg>
      <pc:sldChg chg="addSp delSp modSp add mod">
        <pc:chgData name="PIETRO GALATINI" userId="a6c3cb47-e38e-4894-8697-cb6d69fe186a" providerId="ADAL" clId="{6C6421E5-2300-4D24-A322-77509A31C224}" dt="2025-12-14T15:58:52.363" v="43981" actId="20577"/>
        <pc:sldMkLst>
          <pc:docMk/>
          <pc:sldMk cId="4176576811" sldId="302"/>
        </pc:sldMkLst>
        <pc:spChg chg="mod">
          <ac:chgData name="PIETRO GALATINI" userId="a6c3cb47-e38e-4894-8697-cb6d69fe186a" providerId="ADAL" clId="{6C6421E5-2300-4D24-A322-77509A31C224}" dt="2025-12-14T15:44:47.098" v="43425" actId="20577"/>
          <ac:spMkLst>
            <pc:docMk/>
            <pc:sldMk cId="4176576811" sldId="302"/>
            <ac:spMk id="9" creationId="{E30AEEB4-C237-2C4D-6B62-8539D4A19D41}"/>
          </ac:spMkLst>
        </pc:spChg>
        <pc:spChg chg="mod">
          <ac:chgData name="PIETRO GALATINI" userId="a6c3cb47-e38e-4894-8697-cb6d69fe186a" providerId="ADAL" clId="{6C6421E5-2300-4D24-A322-77509A31C224}" dt="2025-12-14T15:58:52.363" v="43981" actId="20577"/>
          <ac:spMkLst>
            <pc:docMk/>
            <pc:sldMk cId="4176576811" sldId="302"/>
            <ac:spMk id="10" creationId="{68706515-084C-EB0F-EFB1-E3A44B65FAC2}"/>
          </ac:spMkLst>
        </pc:spChg>
        <pc:picChg chg="add mod">
          <ac:chgData name="PIETRO GALATINI" userId="a6c3cb47-e38e-4894-8697-cb6d69fe186a" providerId="ADAL" clId="{6C6421E5-2300-4D24-A322-77509A31C224}" dt="2025-12-14T15:44:10.963" v="43366" actId="14100"/>
          <ac:picMkLst>
            <pc:docMk/>
            <pc:sldMk cId="4176576811" sldId="302"/>
            <ac:picMk id="4" creationId="{C53DA15F-B93C-3DE9-E834-91D45E49973E}"/>
          </ac:picMkLst>
        </pc:picChg>
      </pc:sldChg>
      <pc:sldChg chg="addSp delSp modSp add mod">
        <pc:chgData name="PIETRO GALATINI" userId="a6c3cb47-e38e-4894-8697-cb6d69fe186a" providerId="ADAL" clId="{6C6421E5-2300-4D24-A322-77509A31C224}" dt="2025-12-14T15:58:27.049" v="43977" actId="478"/>
        <pc:sldMkLst>
          <pc:docMk/>
          <pc:sldMk cId="3416348401" sldId="303"/>
        </pc:sldMkLst>
        <pc:spChg chg="mod">
          <ac:chgData name="PIETRO GALATINI" userId="a6c3cb47-e38e-4894-8697-cb6d69fe186a" providerId="ADAL" clId="{6C6421E5-2300-4D24-A322-77509A31C224}" dt="2025-12-14T15:51:37.218" v="43428" actId="20577"/>
          <ac:spMkLst>
            <pc:docMk/>
            <pc:sldMk cId="3416348401" sldId="303"/>
            <ac:spMk id="2" creationId="{8410C01A-ACF6-EA47-1AA7-D5AC3476FB77}"/>
          </ac:spMkLst>
        </pc:spChg>
        <pc:spChg chg="mod">
          <ac:chgData name="PIETRO GALATINI" userId="a6c3cb47-e38e-4894-8697-cb6d69fe186a" providerId="ADAL" clId="{6C6421E5-2300-4D24-A322-77509A31C224}" dt="2025-12-14T15:58:05.003" v="43947" actId="20577"/>
          <ac:spMkLst>
            <pc:docMk/>
            <pc:sldMk cId="3416348401" sldId="303"/>
            <ac:spMk id="9" creationId="{60DD6557-545E-41E2-68BB-63F5806CD643}"/>
          </ac:spMkLst>
        </pc:spChg>
        <pc:picChg chg="add mod modCrop">
          <ac:chgData name="PIETRO GALATINI" userId="a6c3cb47-e38e-4894-8697-cb6d69fe186a" providerId="ADAL" clId="{6C6421E5-2300-4D24-A322-77509A31C224}" dt="2025-12-14T15:57:24.434" v="43921" actId="14100"/>
          <ac:picMkLst>
            <pc:docMk/>
            <pc:sldMk cId="3416348401" sldId="303"/>
            <ac:picMk id="5" creationId="{73789359-104C-56BE-DECC-FD72E529E14F}"/>
          </ac:picMkLst>
        </pc:picChg>
        <pc:picChg chg="add mod">
          <ac:chgData name="PIETRO GALATINI" userId="a6c3cb47-e38e-4894-8697-cb6d69fe186a" providerId="ADAL" clId="{6C6421E5-2300-4D24-A322-77509A31C224}" dt="2025-12-14T15:57:14.938" v="43917" actId="1076"/>
          <ac:picMkLst>
            <pc:docMk/>
            <pc:sldMk cId="3416348401" sldId="303"/>
            <ac:picMk id="7" creationId="{E438675B-8C4C-4123-73A3-82504169F5BE}"/>
          </ac:picMkLst>
        </pc:picChg>
      </pc:sldChg>
      <pc:sldChg chg="delSp modSp add mod">
        <pc:chgData name="PIETRO GALATINI" userId="a6c3cb47-e38e-4894-8697-cb6d69fe186a" providerId="ADAL" clId="{6C6421E5-2300-4D24-A322-77509A31C224}" dt="2025-12-14T16:22:53.436" v="46759" actId="20577"/>
        <pc:sldMkLst>
          <pc:docMk/>
          <pc:sldMk cId="1855557726" sldId="304"/>
        </pc:sldMkLst>
        <pc:spChg chg="mod">
          <ac:chgData name="PIETRO GALATINI" userId="a6c3cb47-e38e-4894-8697-cb6d69fe186a" providerId="ADAL" clId="{6C6421E5-2300-4D24-A322-77509A31C224}" dt="2025-12-14T15:58:19.677" v="43975" actId="20577"/>
          <ac:spMkLst>
            <pc:docMk/>
            <pc:sldMk cId="1855557726" sldId="304"/>
            <ac:spMk id="2" creationId="{4D7F9524-297F-0F1C-6C42-469DAB755075}"/>
          </ac:spMkLst>
        </pc:spChg>
        <pc:spChg chg="mod">
          <ac:chgData name="PIETRO GALATINI" userId="a6c3cb47-e38e-4894-8697-cb6d69fe186a" providerId="ADAL" clId="{6C6421E5-2300-4D24-A322-77509A31C224}" dt="2025-12-14T16:22:53.436" v="46759" actId="20577"/>
          <ac:spMkLst>
            <pc:docMk/>
            <pc:sldMk cId="1855557726" sldId="304"/>
            <ac:spMk id="9" creationId="{0BB013F4-7878-87BB-F154-270C50A7DEAF}"/>
          </ac:spMkLst>
        </pc:spChg>
      </pc:sldChg>
      <pc:sldChg chg="modSp new mod">
        <pc:chgData name="PIETRO GALATINI" userId="a6c3cb47-e38e-4894-8697-cb6d69fe186a" providerId="ADAL" clId="{6C6421E5-2300-4D24-A322-77509A31C224}" dt="2025-12-17T16:18:55.111" v="47565"/>
        <pc:sldMkLst>
          <pc:docMk/>
          <pc:sldMk cId="2195126158" sldId="305"/>
        </pc:sldMkLst>
        <pc:spChg chg="mod">
          <ac:chgData name="PIETRO GALATINI" userId="a6c3cb47-e38e-4894-8697-cb6d69fe186a" providerId="ADAL" clId="{6C6421E5-2300-4D24-A322-77509A31C224}" dt="2025-12-17T15:50:21.361" v="47172" actId="1076"/>
          <ac:spMkLst>
            <pc:docMk/>
            <pc:sldMk cId="2195126158" sldId="305"/>
            <ac:spMk id="2" creationId="{DF8E49EC-5F53-968E-05CC-F66CA5A0E739}"/>
          </ac:spMkLst>
        </pc:spChg>
        <pc:spChg chg="mod">
          <ac:chgData name="PIETRO GALATINI" userId="a6c3cb47-e38e-4894-8697-cb6d69fe186a" providerId="ADAL" clId="{6C6421E5-2300-4D24-A322-77509A31C224}" dt="2025-12-17T16:18:55.111" v="47565"/>
          <ac:spMkLst>
            <pc:docMk/>
            <pc:sldMk cId="2195126158" sldId="305"/>
            <ac:spMk id="3" creationId="{B2595485-AC18-27DE-A465-FA75108632B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49807C-28ED-418D-97FD-F3DD890DB408}" type="datetimeFigureOut">
              <a:rPr lang="it-IT" smtClean="0"/>
              <a:t>17/12/2025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5A2363-887C-45AD-980E-1C9D101BC5AE}" type="slidenum">
              <a:rPr lang="it-IT" smtClean="0"/>
              <a:t>‹N›</a:t>
            </a:fld>
            <a:endParaRPr lang="it-IT"/>
          </a:p>
        </p:txBody>
      </p:sp>
    </p:spTree>
    <p:extLst>
      <p:ext uri="{BB962C8B-B14F-4D97-AF65-F5344CB8AC3E}">
        <p14:creationId xmlns:p14="http://schemas.microsoft.com/office/powerpoint/2010/main" val="287480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25A2363-887C-45AD-980E-1C9D101BC5AE}" type="slidenum">
              <a:rPr lang="it-IT" smtClean="0"/>
              <a:t>24</a:t>
            </a:fld>
            <a:endParaRPr lang="it-IT"/>
          </a:p>
        </p:txBody>
      </p:sp>
    </p:spTree>
    <p:extLst>
      <p:ext uri="{BB962C8B-B14F-4D97-AF65-F5344CB8AC3E}">
        <p14:creationId xmlns:p14="http://schemas.microsoft.com/office/powerpoint/2010/main" val="3905520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27754-F58D-E6B1-597D-1AAB8A1E92E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7C9462-0E8E-973F-148F-928B5E5C8B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74E724A-AC33-15F8-73BB-85D856C30C5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A019E00-AC4A-7AF3-B704-897DF8E9591A}"/>
              </a:ext>
            </a:extLst>
          </p:cNvPr>
          <p:cNvSpPr>
            <a:spLocks noGrp="1"/>
          </p:cNvSpPr>
          <p:nvPr>
            <p:ph type="sldNum" sz="quarter" idx="5"/>
          </p:nvPr>
        </p:nvSpPr>
        <p:spPr/>
        <p:txBody>
          <a:bodyPr/>
          <a:lstStyle/>
          <a:p>
            <a:fld id="{A25A2363-887C-45AD-980E-1C9D101BC5AE}" type="slidenum">
              <a:rPr lang="it-IT" smtClean="0"/>
              <a:t>33</a:t>
            </a:fld>
            <a:endParaRPr lang="it-IT"/>
          </a:p>
        </p:txBody>
      </p:sp>
    </p:spTree>
    <p:extLst>
      <p:ext uri="{BB962C8B-B14F-4D97-AF65-F5344CB8AC3E}">
        <p14:creationId xmlns:p14="http://schemas.microsoft.com/office/powerpoint/2010/main" val="1694904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7FE82-08D0-0571-BA22-FCD93DDA584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13D0D70-710B-45AE-85E8-B1FC41963FA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F301061-A065-760A-9CD9-6DE8298B75FB}"/>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83B9D1DC-E3AC-52C3-DC54-04D8CBE47E03}"/>
              </a:ext>
            </a:extLst>
          </p:cNvPr>
          <p:cNvSpPr>
            <a:spLocks noGrp="1"/>
          </p:cNvSpPr>
          <p:nvPr>
            <p:ph type="sldNum" sz="quarter" idx="5"/>
          </p:nvPr>
        </p:nvSpPr>
        <p:spPr/>
        <p:txBody>
          <a:bodyPr/>
          <a:lstStyle/>
          <a:p>
            <a:fld id="{A25A2363-887C-45AD-980E-1C9D101BC5AE}" type="slidenum">
              <a:rPr lang="it-IT" smtClean="0"/>
              <a:t>34</a:t>
            </a:fld>
            <a:endParaRPr lang="it-IT"/>
          </a:p>
        </p:txBody>
      </p:sp>
    </p:spTree>
    <p:extLst>
      <p:ext uri="{BB962C8B-B14F-4D97-AF65-F5344CB8AC3E}">
        <p14:creationId xmlns:p14="http://schemas.microsoft.com/office/powerpoint/2010/main" val="923186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D9D26-D07B-3C72-8CED-4A0E6FD7EA8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ABE3231-5F6E-50C5-3C27-70E0163EE10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71030BA-59F3-8F16-FC64-3F5723EFA4AA}"/>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42813E2F-8B81-4147-A8FC-028794C9AD76}"/>
              </a:ext>
            </a:extLst>
          </p:cNvPr>
          <p:cNvSpPr>
            <a:spLocks noGrp="1"/>
          </p:cNvSpPr>
          <p:nvPr>
            <p:ph type="sldNum" sz="quarter" idx="5"/>
          </p:nvPr>
        </p:nvSpPr>
        <p:spPr/>
        <p:txBody>
          <a:bodyPr/>
          <a:lstStyle/>
          <a:p>
            <a:fld id="{A25A2363-887C-45AD-980E-1C9D101BC5AE}" type="slidenum">
              <a:rPr lang="it-IT" smtClean="0"/>
              <a:t>35</a:t>
            </a:fld>
            <a:endParaRPr lang="it-IT"/>
          </a:p>
        </p:txBody>
      </p:sp>
    </p:spTree>
    <p:extLst>
      <p:ext uri="{BB962C8B-B14F-4D97-AF65-F5344CB8AC3E}">
        <p14:creationId xmlns:p14="http://schemas.microsoft.com/office/powerpoint/2010/main" val="65610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358E9-1BE2-66F7-8CDE-F648525B42D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F397400-4E9F-F2F5-DA6D-61D295D3C42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3EC669F-83D9-5446-B350-A9933D196CD0}"/>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99E94B3-D7AC-3AD5-939E-D827B2F2B125}"/>
              </a:ext>
            </a:extLst>
          </p:cNvPr>
          <p:cNvSpPr>
            <a:spLocks noGrp="1"/>
          </p:cNvSpPr>
          <p:nvPr>
            <p:ph type="sldNum" sz="quarter" idx="5"/>
          </p:nvPr>
        </p:nvSpPr>
        <p:spPr/>
        <p:txBody>
          <a:bodyPr/>
          <a:lstStyle/>
          <a:p>
            <a:fld id="{A25A2363-887C-45AD-980E-1C9D101BC5AE}" type="slidenum">
              <a:rPr lang="it-IT" smtClean="0"/>
              <a:t>36</a:t>
            </a:fld>
            <a:endParaRPr lang="it-IT"/>
          </a:p>
        </p:txBody>
      </p:sp>
    </p:spTree>
    <p:extLst>
      <p:ext uri="{BB962C8B-B14F-4D97-AF65-F5344CB8AC3E}">
        <p14:creationId xmlns:p14="http://schemas.microsoft.com/office/powerpoint/2010/main" val="280914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4B293-2734-139A-D6F2-EE4827CD2D7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07A2160-0627-8683-8C35-EDB7CF85BE4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7533224-474F-005D-DBA1-1D28E440571A}"/>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5891EFE-A056-1843-5EC8-12C3242861D7}"/>
              </a:ext>
            </a:extLst>
          </p:cNvPr>
          <p:cNvSpPr>
            <a:spLocks noGrp="1"/>
          </p:cNvSpPr>
          <p:nvPr>
            <p:ph type="sldNum" sz="quarter" idx="5"/>
          </p:nvPr>
        </p:nvSpPr>
        <p:spPr/>
        <p:txBody>
          <a:bodyPr/>
          <a:lstStyle/>
          <a:p>
            <a:fld id="{A25A2363-887C-45AD-980E-1C9D101BC5AE}" type="slidenum">
              <a:rPr lang="it-IT" smtClean="0"/>
              <a:t>37</a:t>
            </a:fld>
            <a:endParaRPr lang="it-IT"/>
          </a:p>
        </p:txBody>
      </p:sp>
    </p:spTree>
    <p:extLst>
      <p:ext uri="{BB962C8B-B14F-4D97-AF65-F5344CB8AC3E}">
        <p14:creationId xmlns:p14="http://schemas.microsoft.com/office/powerpoint/2010/main" val="3739906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E45E7-4C56-695E-6578-43D713485AF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0B39CB1-4CC0-DC34-7C7D-771E339ED37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19C8E87-9E85-82E1-0199-E48A1FBB3D8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55A58DD-0B12-9FED-0ECC-7AADDDC4F438}"/>
              </a:ext>
            </a:extLst>
          </p:cNvPr>
          <p:cNvSpPr>
            <a:spLocks noGrp="1"/>
          </p:cNvSpPr>
          <p:nvPr>
            <p:ph type="sldNum" sz="quarter" idx="5"/>
          </p:nvPr>
        </p:nvSpPr>
        <p:spPr/>
        <p:txBody>
          <a:bodyPr/>
          <a:lstStyle/>
          <a:p>
            <a:fld id="{A25A2363-887C-45AD-980E-1C9D101BC5AE}" type="slidenum">
              <a:rPr lang="it-IT" smtClean="0"/>
              <a:t>38</a:t>
            </a:fld>
            <a:endParaRPr lang="it-IT"/>
          </a:p>
        </p:txBody>
      </p:sp>
    </p:spTree>
    <p:extLst>
      <p:ext uri="{BB962C8B-B14F-4D97-AF65-F5344CB8AC3E}">
        <p14:creationId xmlns:p14="http://schemas.microsoft.com/office/powerpoint/2010/main" val="3804924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DFB2A-2FC0-2AB3-A147-3C06CCFC0C3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46A9E3E-1767-0224-17A0-451DDBCBA1A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71C873A-8306-2E1C-3B6D-8A3A1F9C7974}"/>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86FD1798-0B37-EBFD-7811-182A56AD9E49}"/>
              </a:ext>
            </a:extLst>
          </p:cNvPr>
          <p:cNvSpPr>
            <a:spLocks noGrp="1"/>
          </p:cNvSpPr>
          <p:nvPr>
            <p:ph type="sldNum" sz="quarter" idx="5"/>
          </p:nvPr>
        </p:nvSpPr>
        <p:spPr/>
        <p:txBody>
          <a:bodyPr/>
          <a:lstStyle/>
          <a:p>
            <a:fld id="{A25A2363-887C-45AD-980E-1C9D101BC5AE}" type="slidenum">
              <a:rPr lang="it-IT" smtClean="0"/>
              <a:t>39</a:t>
            </a:fld>
            <a:endParaRPr lang="it-IT"/>
          </a:p>
        </p:txBody>
      </p:sp>
    </p:spTree>
    <p:extLst>
      <p:ext uri="{BB962C8B-B14F-4D97-AF65-F5344CB8AC3E}">
        <p14:creationId xmlns:p14="http://schemas.microsoft.com/office/powerpoint/2010/main" val="3911650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57459-4343-F4C5-7869-E015A58B9D4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91BD7FF-BD01-D3A1-0E5C-A4D519EA7509}"/>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CF17C39-C33C-4A08-2702-3961BC431E2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F1A4CD6-59A8-AEC5-4972-E863C4C209FE}"/>
              </a:ext>
            </a:extLst>
          </p:cNvPr>
          <p:cNvSpPr>
            <a:spLocks noGrp="1"/>
          </p:cNvSpPr>
          <p:nvPr>
            <p:ph type="sldNum" sz="quarter" idx="5"/>
          </p:nvPr>
        </p:nvSpPr>
        <p:spPr/>
        <p:txBody>
          <a:bodyPr/>
          <a:lstStyle/>
          <a:p>
            <a:fld id="{A25A2363-887C-45AD-980E-1C9D101BC5AE}" type="slidenum">
              <a:rPr lang="it-IT" smtClean="0"/>
              <a:t>40</a:t>
            </a:fld>
            <a:endParaRPr lang="it-IT"/>
          </a:p>
        </p:txBody>
      </p:sp>
    </p:spTree>
    <p:extLst>
      <p:ext uri="{BB962C8B-B14F-4D97-AF65-F5344CB8AC3E}">
        <p14:creationId xmlns:p14="http://schemas.microsoft.com/office/powerpoint/2010/main" val="2401531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26C0C-47A9-1790-8F76-31C23BA107B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1205FA5-0B33-7F20-14A7-7CC7BBF5A1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6A26E93-2A49-9B29-B720-CC2CD4D532B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920A8-C08D-C5D0-A5C5-A0F1220E48F8}"/>
              </a:ext>
            </a:extLst>
          </p:cNvPr>
          <p:cNvSpPr>
            <a:spLocks noGrp="1"/>
          </p:cNvSpPr>
          <p:nvPr>
            <p:ph type="sldNum" sz="quarter" idx="5"/>
          </p:nvPr>
        </p:nvSpPr>
        <p:spPr/>
        <p:txBody>
          <a:bodyPr/>
          <a:lstStyle/>
          <a:p>
            <a:fld id="{A25A2363-887C-45AD-980E-1C9D101BC5AE}" type="slidenum">
              <a:rPr lang="it-IT" smtClean="0"/>
              <a:t>41</a:t>
            </a:fld>
            <a:endParaRPr lang="it-IT"/>
          </a:p>
        </p:txBody>
      </p:sp>
    </p:spTree>
    <p:extLst>
      <p:ext uri="{BB962C8B-B14F-4D97-AF65-F5344CB8AC3E}">
        <p14:creationId xmlns:p14="http://schemas.microsoft.com/office/powerpoint/2010/main" val="3898495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5BFAB-C218-7448-70B5-11A4E5CDA1C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76A0A4C-6255-58B1-A986-13D7B3B2EC5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06F26A1-678D-08FF-4768-5C0FD9ED4B33}"/>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645DD347-73CF-1B4F-6DAA-BBF4BCFB9B58}"/>
              </a:ext>
            </a:extLst>
          </p:cNvPr>
          <p:cNvSpPr>
            <a:spLocks noGrp="1"/>
          </p:cNvSpPr>
          <p:nvPr>
            <p:ph type="sldNum" sz="quarter" idx="5"/>
          </p:nvPr>
        </p:nvSpPr>
        <p:spPr/>
        <p:txBody>
          <a:bodyPr/>
          <a:lstStyle/>
          <a:p>
            <a:fld id="{A25A2363-887C-45AD-980E-1C9D101BC5AE}" type="slidenum">
              <a:rPr lang="it-IT" smtClean="0"/>
              <a:t>42</a:t>
            </a:fld>
            <a:endParaRPr lang="it-IT"/>
          </a:p>
        </p:txBody>
      </p:sp>
    </p:spTree>
    <p:extLst>
      <p:ext uri="{BB962C8B-B14F-4D97-AF65-F5344CB8AC3E}">
        <p14:creationId xmlns:p14="http://schemas.microsoft.com/office/powerpoint/2010/main" val="27217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FCCA4-DF25-4007-4966-4210D5274B9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2E6DCE5-F8E8-CF9E-98F6-45B68BFA25D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68135FD-285D-B6A0-AA04-28E7BAB786BE}"/>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9D13074-3A9A-CD68-9A83-7EB2EC58F1A0}"/>
              </a:ext>
            </a:extLst>
          </p:cNvPr>
          <p:cNvSpPr>
            <a:spLocks noGrp="1"/>
          </p:cNvSpPr>
          <p:nvPr>
            <p:ph type="sldNum" sz="quarter" idx="5"/>
          </p:nvPr>
        </p:nvSpPr>
        <p:spPr/>
        <p:txBody>
          <a:bodyPr/>
          <a:lstStyle/>
          <a:p>
            <a:fld id="{A25A2363-887C-45AD-980E-1C9D101BC5AE}" type="slidenum">
              <a:rPr lang="it-IT" smtClean="0"/>
              <a:t>25</a:t>
            </a:fld>
            <a:endParaRPr lang="it-IT"/>
          </a:p>
        </p:txBody>
      </p:sp>
    </p:spTree>
    <p:extLst>
      <p:ext uri="{BB962C8B-B14F-4D97-AF65-F5344CB8AC3E}">
        <p14:creationId xmlns:p14="http://schemas.microsoft.com/office/powerpoint/2010/main" val="3018925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171A9-0E88-BBA9-A856-BF21C299585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3E1F3B7-9F31-2F95-A7EB-30EE5BFC9A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DBDEA01-BFDF-2224-CC90-08A55C49E10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C5A3547-677C-839A-E087-5C0F1EAC314B}"/>
              </a:ext>
            </a:extLst>
          </p:cNvPr>
          <p:cNvSpPr>
            <a:spLocks noGrp="1"/>
          </p:cNvSpPr>
          <p:nvPr>
            <p:ph type="sldNum" sz="quarter" idx="5"/>
          </p:nvPr>
        </p:nvSpPr>
        <p:spPr/>
        <p:txBody>
          <a:bodyPr/>
          <a:lstStyle/>
          <a:p>
            <a:fld id="{A25A2363-887C-45AD-980E-1C9D101BC5AE}" type="slidenum">
              <a:rPr lang="it-IT" smtClean="0"/>
              <a:t>43</a:t>
            </a:fld>
            <a:endParaRPr lang="it-IT"/>
          </a:p>
        </p:txBody>
      </p:sp>
    </p:spTree>
    <p:extLst>
      <p:ext uri="{BB962C8B-B14F-4D97-AF65-F5344CB8AC3E}">
        <p14:creationId xmlns:p14="http://schemas.microsoft.com/office/powerpoint/2010/main" val="2186338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2D06-1C5D-BAAA-8796-213B9714FF2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EDCCD6-ED63-32A3-1381-4098A233E38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9E46BAD-68CB-C0C6-0E68-3490E912213E}"/>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3AADC8ED-2070-12FC-B82D-26F2F340FD64}"/>
              </a:ext>
            </a:extLst>
          </p:cNvPr>
          <p:cNvSpPr>
            <a:spLocks noGrp="1"/>
          </p:cNvSpPr>
          <p:nvPr>
            <p:ph type="sldNum" sz="quarter" idx="5"/>
          </p:nvPr>
        </p:nvSpPr>
        <p:spPr/>
        <p:txBody>
          <a:bodyPr/>
          <a:lstStyle/>
          <a:p>
            <a:fld id="{A25A2363-887C-45AD-980E-1C9D101BC5AE}" type="slidenum">
              <a:rPr lang="it-IT" smtClean="0"/>
              <a:t>44</a:t>
            </a:fld>
            <a:endParaRPr lang="it-IT"/>
          </a:p>
        </p:txBody>
      </p:sp>
    </p:spTree>
    <p:extLst>
      <p:ext uri="{BB962C8B-B14F-4D97-AF65-F5344CB8AC3E}">
        <p14:creationId xmlns:p14="http://schemas.microsoft.com/office/powerpoint/2010/main" val="750458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B57D4-35E2-9301-0C41-9A5BE03B1B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57FCA8E-3E65-FA20-516C-CF2092FC3AF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980440B-7E9C-267C-6517-A23A45C7D31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9159BCD-DEB7-1660-A7DC-6B7FB75FF774}"/>
              </a:ext>
            </a:extLst>
          </p:cNvPr>
          <p:cNvSpPr>
            <a:spLocks noGrp="1"/>
          </p:cNvSpPr>
          <p:nvPr>
            <p:ph type="sldNum" sz="quarter" idx="5"/>
          </p:nvPr>
        </p:nvSpPr>
        <p:spPr/>
        <p:txBody>
          <a:bodyPr/>
          <a:lstStyle/>
          <a:p>
            <a:fld id="{A25A2363-887C-45AD-980E-1C9D101BC5AE}" type="slidenum">
              <a:rPr lang="it-IT" smtClean="0"/>
              <a:t>45</a:t>
            </a:fld>
            <a:endParaRPr lang="it-IT"/>
          </a:p>
        </p:txBody>
      </p:sp>
    </p:spTree>
    <p:extLst>
      <p:ext uri="{BB962C8B-B14F-4D97-AF65-F5344CB8AC3E}">
        <p14:creationId xmlns:p14="http://schemas.microsoft.com/office/powerpoint/2010/main" val="918482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FF55-887E-18E3-F7A1-2156D741304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C386E22-FCAB-0C93-FF9B-F919D970897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6BF88E1-8E6E-2891-7806-31D4A6C8EAE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A5BB427-DD2C-A5E2-C8E8-68A1C69C097E}"/>
              </a:ext>
            </a:extLst>
          </p:cNvPr>
          <p:cNvSpPr>
            <a:spLocks noGrp="1"/>
          </p:cNvSpPr>
          <p:nvPr>
            <p:ph type="sldNum" sz="quarter" idx="5"/>
          </p:nvPr>
        </p:nvSpPr>
        <p:spPr/>
        <p:txBody>
          <a:bodyPr/>
          <a:lstStyle/>
          <a:p>
            <a:fld id="{A25A2363-887C-45AD-980E-1C9D101BC5AE}" type="slidenum">
              <a:rPr lang="it-IT" smtClean="0"/>
              <a:t>46</a:t>
            </a:fld>
            <a:endParaRPr lang="it-IT"/>
          </a:p>
        </p:txBody>
      </p:sp>
    </p:spTree>
    <p:extLst>
      <p:ext uri="{BB962C8B-B14F-4D97-AF65-F5344CB8AC3E}">
        <p14:creationId xmlns:p14="http://schemas.microsoft.com/office/powerpoint/2010/main" val="1304439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EE49E-40CA-B4B1-6D32-234D98B0E24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A22EB9B-BF01-6A24-3F34-E3E6EF14E24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9E8A7E4-58AB-1EE2-9AC9-638DDC1904A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D64EA47-C76A-F48B-EECF-1D475B0DB06B}"/>
              </a:ext>
            </a:extLst>
          </p:cNvPr>
          <p:cNvSpPr>
            <a:spLocks noGrp="1"/>
          </p:cNvSpPr>
          <p:nvPr>
            <p:ph type="sldNum" sz="quarter" idx="5"/>
          </p:nvPr>
        </p:nvSpPr>
        <p:spPr/>
        <p:txBody>
          <a:bodyPr/>
          <a:lstStyle/>
          <a:p>
            <a:fld id="{A25A2363-887C-45AD-980E-1C9D101BC5AE}" type="slidenum">
              <a:rPr lang="it-IT" smtClean="0"/>
              <a:t>47</a:t>
            </a:fld>
            <a:endParaRPr lang="it-IT"/>
          </a:p>
        </p:txBody>
      </p:sp>
    </p:spTree>
    <p:extLst>
      <p:ext uri="{BB962C8B-B14F-4D97-AF65-F5344CB8AC3E}">
        <p14:creationId xmlns:p14="http://schemas.microsoft.com/office/powerpoint/2010/main" val="2584813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952D1-11CF-F485-4A93-27B4668C25A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C7161D0-BF12-1528-50B8-29ED8EDC3FD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5A1DCB2-A86A-AD1D-7215-DFF35B79E606}"/>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E0CD1CB-3596-11B7-2837-34D2FD63C590}"/>
              </a:ext>
            </a:extLst>
          </p:cNvPr>
          <p:cNvSpPr>
            <a:spLocks noGrp="1"/>
          </p:cNvSpPr>
          <p:nvPr>
            <p:ph type="sldNum" sz="quarter" idx="5"/>
          </p:nvPr>
        </p:nvSpPr>
        <p:spPr/>
        <p:txBody>
          <a:bodyPr/>
          <a:lstStyle/>
          <a:p>
            <a:fld id="{A25A2363-887C-45AD-980E-1C9D101BC5AE}" type="slidenum">
              <a:rPr lang="it-IT" smtClean="0"/>
              <a:t>48</a:t>
            </a:fld>
            <a:endParaRPr lang="it-IT"/>
          </a:p>
        </p:txBody>
      </p:sp>
    </p:spTree>
    <p:extLst>
      <p:ext uri="{BB962C8B-B14F-4D97-AF65-F5344CB8AC3E}">
        <p14:creationId xmlns:p14="http://schemas.microsoft.com/office/powerpoint/2010/main" val="1358665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E29E7-2F09-0873-D273-06E5FA4BBC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D7E3FBA-191E-936D-1022-787143101A4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ED71EDE-A706-9889-B7D0-9863DD49939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589BCA78-B29A-EE38-CBD9-5DC83B9C9FBA}"/>
              </a:ext>
            </a:extLst>
          </p:cNvPr>
          <p:cNvSpPr>
            <a:spLocks noGrp="1"/>
          </p:cNvSpPr>
          <p:nvPr>
            <p:ph type="sldNum" sz="quarter" idx="5"/>
          </p:nvPr>
        </p:nvSpPr>
        <p:spPr/>
        <p:txBody>
          <a:bodyPr/>
          <a:lstStyle/>
          <a:p>
            <a:fld id="{A25A2363-887C-45AD-980E-1C9D101BC5AE}" type="slidenum">
              <a:rPr lang="it-IT" smtClean="0"/>
              <a:t>49</a:t>
            </a:fld>
            <a:endParaRPr lang="it-IT"/>
          </a:p>
        </p:txBody>
      </p:sp>
    </p:spTree>
    <p:extLst>
      <p:ext uri="{BB962C8B-B14F-4D97-AF65-F5344CB8AC3E}">
        <p14:creationId xmlns:p14="http://schemas.microsoft.com/office/powerpoint/2010/main" val="820814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3A98F-DECD-9B65-4C85-3869B902E67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DF1FD85-A428-B4E2-EE85-D615842C641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FB66891-F7F8-A479-32D8-5D0978F4333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17A6058B-DD72-4F86-599B-A12EA52CE410}"/>
              </a:ext>
            </a:extLst>
          </p:cNvPr>
          <p:cNvSpPr>
            <a:spLocks noGrp="1"/>
          </p:cNvSpPr>
          <p:nvPr>
            <p:ph type="sldNum" sz="quarter" idx="5"/>
          </p:nvPr>
        </p:nvSpPr>
        <p:spPr/>
        <p:txBody>
          <a:bodyPr/>
          <a:lstStyle/>
          <a:p>
            <a:fld id="{A25A2363-887C-45AD-980E-1C9D101BC5AE}" type="slidenum">
              <a:rPr lang="it-IT" smtClean="0"/>
              <a:t>26</a:t>
            </a:fld>
            <a:endParaRPr lang="it-IT"/>
          </a:p>
        </p:txBody>
      </p:sp>
    </p:spTree>
    <p:extLst>
      <p:ext uri="{BB962C8B-B14F-4D97-AF65-F5344CB8AC3E}">
        <p14:creationId xmlns:p14="http://schemas.microsoft.com/office/powerpoint/2010/main" val="2280161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75D8-5FDA-B35E-D46B-FC2DE1C8B5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261EC02-3EE8-99A7-B599-42019CF101C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FE0A45B-7015-BE19-9220-AC6164BF584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6CBF6AE0-9FE2-8F7C-9130-43DF669BA80E}"/>
              </a:ext>
            </a:extLst>
          </p:cNvPr>
          <p:cNvSpPr>
            <a:spLocks noGrp="1"/>
          </p:cNvSpPr>
          <p:nvPr>
            <p:ph type="sldNum" sz="quarter" idx="5"/>
          </p:nvPr>
        </p:nvSpPr>
        <p:spPr/>
        <p:txBody>
          <a:bodyPr/>
          <a:lstStyle/>
          <a:p>
            <a:fld id="{A25A2363-887C-45AD-980E-1C9D101BC5AE}" type="slidenum">
              <a:rPr lang="it-IT" smtClean="0"/>
              <a:t>27</a:t>
            </a:fld>
            <a:endParaRPr lang="it-IT"/>
          </a:p>
        </p:txBody>
      </p:sp>
    </p:spTree>
    <p:extLst>
      <p:ext uri="{BB962C8B-B14F-4D97-AF65-F5344CB8AC3E}">
        <p14:creationId xmlns:p14="http://schemas.microsoft.com/office/powerpoint/2010/main" val="239331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26994-7D20-AE8E-4AA0-C1CDF72954F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75E4DC0-FA3C-7BA2-4765-AB9753DC9F0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014121C-9A3E-E330-32A0-4EA9A75CBAE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0EE3CC2-91D3-2692-A586-8B282EA8A69C}"/>
              </a:ext>
            </a:extLst>
          </p:cNvPr>
          <p:cNvSpPr>
            <a:spLocks noGrp="1"/>
          </p:cNvSpPr>
          <p:nvPr>
            <p:ph type="sldNum" sz="quarter" idx="5"/>
          </p:nvPr>
        </p:nvSpPr>
        <p:spPr/>
        <p:txBody>
          <a:bodyPr/>
          <a:lstStyle/>
          <a:p>
            <a:fld id="{A25A2363-887C-45AD-980E-1C9D101BC5AE}" type="slidenum">
              <a:rPr lang="it-IT" smtClean="0"/>
              <a:t>28</a:t>
            </a:fld>
            <a:endParaRPr lang="it-IT"/>
          </a:p>
        </p:txBody>
      </p:sp>
    </p:spTree>
    <p:extLst>
      <p:ext uri="{BB962C8B-B14F-4D97-AF65-F5344CB8AC3E}">
        <p14:creationId xmlns:p14="http://schemas.microsoft.com/office/powerpoint/2010/main" val="3650610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79748-9A64-5708-E247-C705BF37FB0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856919A-AF92-0B27-6328-3D31607C805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E305F3C-83EF-1A5E-9A25-8EC7699367C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FF41B5B-2300-9123-BBCC-3324A42D7350}"/>
              </a:ext>
            </a:extLst>
          </p:cNvPr>
          <p:cNvSpPr>
            <a:spLocks noGrp="1"/>
          </p:cNvSpPr>
          <p:nvPr>
            <p:ph type="sldNum" sz="quarter" idx="5"/>
          </p:nvPr>
        </p:nvSpPr>
        <p:spPr/>
        <p:txBody>
          <a:bodyPr/>
          <a:lstStyle/>
          <a:p>
            <a:fld id="{A25A2363-887C-45AD-980E-1C9D101BC5AE}" type="slidenum">
              <a:rPr lang="it-IT" smtClean="0"/>
              <a:t>29</a:t>
            </a:fld>
            <a:endParaRPr lang="it-IT"/>
          </a:p>
        </p:txBody>
      </p:sp>
    </p:spTree>
    <p:extLst>
      <p:ext uri="{BB962C8B-B14F-4D97-AF65-F5344CB8AC3E}">
        <p14:creationId xmlns:p14="http://schemas.microsoft.com/office/powerpoint/2010/main" val="1696299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B668D-8F28-B4F3-14ED-5D0CE09472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EEE6FAB-D8EA-F333-4AE0-E314C5A717F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C69CC92-1D52-DD8F-0314-BCEA2B36EC2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29FC6DF-E95B-D846-7E13-CC7DB1318042}"/>
              </a:ext>
            </a:extLst>
          </p:cNvPr>
          <p:cNvSpPr>
            <a:spLocks noGrp="1"/>
          </p:cNvSpPr>
          <p:nvPr>
            <p:ph type="sldNum" sz="quarter" idx="5"/>
          </p:nvPr>
        </p:nvSpPr>
        <p:spPr/>
        <p:txBody>
          <a:bodyPr/>
          <a:lstStyle/>
          <a:p>
            <a:fld id="{A25A2363-887C-45AD-980E-1C9D101BC5AE}" type="slidenum">
              <a:rPr lang="it-IT" smtClean="0"/>
              <a:t>30</a:t>
            </a:fld>
            <a:endParaRPr lang="it-IT"/>
          </a:p>
        </p:txBody>
      </p:sp>
    </p:spTree>
    <p:extLst>
      <p:ext uri="{BB962C8B-B14F-4D97-AF65-F5344CB8AC3E}">
        <p14:creationId xmlns:p14="http://schemas.microsoft.com/office/powerpoint/2010/main" val="3872862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EB5B0-095F-5405-C7A4-499FA019C4D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6557F3E-14C4-0591-9AB5-6D258BB7FD7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6995A27-2E3B-2B20-2348-713679F5FDC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AA6BDC7-761E-001D-2D2A-CC16F7F01575}"/>
              </a:ext>
            </a:extLst>
          </p:cNvPr>
          <p:cNvSpPr>
            <a:spLocks noGrp="1"/>
          </p:cNvSpPr>
          <p:nvPr>
            <p:ph type="sldNum" sz="quarter" idx="5"/>
          </p:nvPr>
        </p:nvSpPr>
        <p:spPr/>
        <p:txBody>
          <a:bodyPr/>
          <a:lstStyle/>
          <a:p>
            <a:fld id="{A25A2363-887C-45AD-980E-1C9D101BC5AE}" type="slidenum">
              <a:rPr lang="it-IT" smtClean="0"/>
              <a:t>31</a:t>
            </a:fld>
            <a:endParaRPr lang="it-IT"/>
          </a:p>
        </p:txBody>
      </p:sp>
    </p:spTree>
    <p:extLst>
      <p:ext uri="{BB962C8B-B14F-4D97-AF65-F5344CB8AC3E}">
        <p14:creationId xmlns:p14="http://schemas.microsoft.com/office/powerpoint/2010/main" val="2879372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198C-A6DC-EC8A-0DAD-A69C4D2D6EB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97204B4-4A81-A002-2CF8-4AFC680AEAF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953680C-A404-3C6E-3821-767380B4609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4B53051E-B146-62AF-FC5E-35A3BC7B08CE}"/>
              </a:ext>
            </a:extLst>
          </p:cNvPr>
          <p:cNvSpPr>
            <a:spLocks noGrp="1"/>
          </p:cNvSpPr>
          <p:nvPr>
            <p:ph type="sldNum" sz="quarter" idx="5"/>
          </p:nvPr>
        </p:nvSpPr>
        <p:spPr/>
        <p:txBody>
          <a:bodyPr/>
          <a:lstStyle/>
          <a:p>
            <a:fld id="{A25A2363-887C-45AD-980E-1C9D101BC5AE}" type="slidenum">
              <a:rPr lang="it-IT" smtClean="0"/>
              <a:t>32</a:t>
            </a:fld>
            <a:endParaRPr lang="it-IT"/>
          </a:p>
        </p:txBody>
      </p:sp>
    </p:spTree>
    <p:extLst>
      <p:ext uri="{BB962C8B-B14F-4D97-AF65-F5344CB8AC3E}">
        <p14:creationId xmlns:p14="http://schemas.microsoft.com/office/powerpoint/2010/main" val="2748273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CBCF7E-A39F-193E-D2A4-7F95923805C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E323E71D-6185-AD05-57E3-E7BF6B61F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7F82F8C-C1B6-26AB-0062-FAAA1940C491}"/>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5" name="Segnaposto piè di pagina 4">
            <a:extLst>
              <a:ext uri="{FF2B5EF4-FFF2-40B4-BE49-F238E27FC236}">
                <a16:creationId xmlns:a16="http://schemas.microsoft.com/office/drawing/2014/main" id="{E25A14A4-33C1-18E5-750E-C40B416A428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85F21C0-5103-2DEF-9F4A-D4029B935CB2}"/>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128894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F7A4F5-68B1-5055-032C-881930C1DD2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9B321A7-43ED-134E-6B0C-EF468E0DF41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2CBCD50-0783-14FB-BF72-4E28C047FC94}"/>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5" name="Segnaposto piè di pagina 4">
            <a:extLst>
              <a:ext uri="{FF2B5EF4-FFF2-40B4-BE49-F238E27FC236}">
                <a16:creationId xmlns:a16="http://schemas.microsoft.com/office/drawing/2014/main" id="{A6C316BB-EDE6-17B8-5B23-8E711686416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26A989A-7A97-A6DA-6AAE-FF60C1DCF300}"/>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064632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48E81A55-8339-5C45-9ACB-F5361133198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071987BA-5010-6393-7E29-6C275611A566}"/>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7B8AD9B-908C-25A5-09B1-74C596DA3E98}"/>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5" name="Segnaposto piè di pagina 4">
            <a:extLst>
              <a:ext uri="{FF2B5EF4-FFF2-40B4-BE49-F238E27FC236}">
                <a16:creationId xmlns:a16="http://schemas.microsoft.com/office/drawing/2014/main" id="{E876DD26-381B-A6DC-4661-E4B7E7BD17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A73635F-2FA3-7C67-7D2D-77AD8BACE905}"/>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86748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EFE229-E831-2077-9309-3113A441E4D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DAB3EA2-7F45-8966-76B6-098494D292FA}"/>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6218DA-9FCA-8329-BA72-77C4ED0D3793}"/>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5" name="Segnaposto piè di pagina 4">
            <a:extLst>
              <a:ext uri="{FF2B5EF4-FFF2-40B4-BE49-F238E27FC236}">
                <a16:creationId xmlns:a16="http://schemas.microsoft.com/office/drawing/2014/main" id="{BAC94229-0C0C-8705-7928-EBE9115E994A}"/>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64ACE0F-C129-E27E-DD1C-3F0A7A94FBAD}"/>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54580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A7CFCF-1AF1-07E2-F105-FBA5BEFE517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CBD73B5-5563-5279-FED0-A41B65411B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D7424C0C-44BE-9F35-9AC3-E45E34216328}"/>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5" name="Segnaposto piè di pagina 4">
            <a:extLst>
              <a:ext uri="{FF2B5EF4-FFF2-40B4-BE49-F238E27FC236}">
                <a16:creationId xmlns:a16="http://schemas.microsoft.com/office/drawing/2014/main" id="{D9006637-B711-DDC2-E3F2-9DAF82B797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DA5A780-FB29-37E3-5870-F8B98EB6024A}"/>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22361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E0C457-D1CF-A7BB-2B4D-AA89CDDAAE3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F676D7E-8740-79EE-C178-234DAC1187BB}"/>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F7574A79-889C-E27F-F905-ADAAA8B3B80E}"/>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2F63CE9E-7A3B-1D3F-D480-C16639D9D512}"/>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6" name="Segnaposto piè di pagina 5">
            <a:extLst>
              <a:ext uri="{FF2B5EF4-FFF2-40B4-BE49-F238E27FC236}">
                <a16:creationId xmlns:a16="http://schemas.microsoft.com/office/drawing/2014/main" id="{CF927E06-71A6-5239-E09D-731692BF2C8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2C3E72C-F006-874A-EDA7-F9B9A770DA66}"/>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239733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A41EDB-4547-90C3-0A7A-71D4C87F96EE}"/>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0B07D703-483A-98E5-F69C-736CAF43A7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84F1DB18-98C0-C77E-1801-487B1C55CD80}"/>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BF5D98F8-D151-8953-9EC2-A9CD4ED7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B364CED2-2DD2-2436-F65B-2C0E97AA4B3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FD379A2E-16DC-2BA0-62F9-6E50A11F7B57}"/>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8" name="Segnaposto piè di pagina 7">
            <a:extLst>
              <a:ext uri="{FF2B5EF4-FFF2-40B4-BE49-F238E27FC236}">
                <a16:creationId xmlns:a16="http://schemas.microsoft.com/office/drawing/2014/main" id="{6EFF7FE7-710F-C6A8-66E5-44D6C314942E}"/>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1617291E-5447-D898-034C-19910085F57E}"/>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84271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1399A6-F291-40F3-305F-DB97718F4155}"/>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A931A7AF-B4C7-27E7-9680-DF3E29605E74}"/>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4" name="Segnaposto piè di pagina 3">
            <a:extLst>
              <a:ext uri="{FF2B5EF4-FFF2-40B4-BE49-F238E27FC236}">
                <a16:creationId xmlns:a16="http://schemas.microsoft.com/office/drawing/2014/main" id="{D35D366A-41CC-F6CB-331A-CA5D30D14703}"/>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485247FC-A9AB-C248-3CF4-34EAB2208FDF}"/>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1055873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719114E-72F7-E327-8B72-F0A86A98F265}"/>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3" name="Segnaposto piè di pagina 2">
            <a:extLst>
              <a:ext uri="{FF2B5EF4-FFF2-40B4-BE49-F238E27FC236}">
                <a16:creationId xmlns:a16="http://schemas.microsoft.com/office/drawing/2014/main" id="{4BBEB430-FFC2-C8DB-6DE4-8FC62C1A3A24}"/>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92F8F9F7-941F-B8B6-914E-F65786ACA830}"/>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3228975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7D35A8-0FE7-5FD0-4991-68EB4795A14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93A8209-65BE-D1BE-642F-E000E91682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7FD3A0B8-652B-1468-DD8C-8168DFBA8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BF854BF-3CBF-4F88-AA6C-529A5796DB76}"/>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6" name="Segnaposto piè di pagina 5">
            <a:extLst>
              <a:ext uri="{FF2B5EF4-FFF2-40B4-BE49-F238E27FC236}">
                <a16:creationId xmlns:a16="http://schemas.microsoft.com/office/drawing/2014/main" id="{55A3EFF7-C7A7-11B1-18CE-6FE801D6520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C7762E4B-03B3-3F7E-B87D-54D5FEF2B2F8}"/>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784030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0D79FE-71EF-B7B5-10E9-DD78AC6C67D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8B28E32A-0497-95AB-AB24-A341F3FFBB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9CE4638-5946-D972-4A8B-FB14F9F43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896781D-D62D-7572-3F11-45B5BC851937}"/>
              </a:ext>
            </a:extLst>
          </p:cNvPr>
          <p:cNvSpPr>
            <a:spLocks noGrp="1"/>
          </p:cNvSpPr>
          <p:nvPr>
            <p:ph type="dt" sz="half" idx="10"/>
          </p:nvPr>
        </p:nvSpPr>
        <p:spPr/>
        <p:txBody>
          <a:bodyPr/>
          <a:lstStyle/>
          <a:p>
            <a:fld id="{B844F2D8-F55A-4EE4-BF7F-75448A2C5F84}" type="datetimeFigureOut">
              <a:rPr lang="it-IT" smtClean="0"/>
              <a:t>17/12/2025</a:t>
            </a:fld>
            <a:endParaRPr lang="it-IT"/>
          </a:p>
        </p:txBody>
      </p:sp>
      <p:sp>
        <p:nvSpPr>
          <p:cNvPr id="6" name="Segnaposto piè di pagina 5">
            <a:extLst>
              <a:ext uri="{FF2B5EF4-FFF2-40B4-BE49-F238E27FC236}">
                <a16:creationId xmlns:a16="http://schemas.microsoft.com/office/drawing/2014/main" id="{E183247F-A398-6455-966E-12FA40FD10F2}"/>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FC07506-B85D-D3E9-5612-A1A7EE4DA664}"/>
              </a:ext>
            </a:extLst>
          </p:cNvPr>
          <p:cNvSpPr>
            <a:spLocks noGrp="1"/>
          </p:cNvSpPr>
          <p:nvPr>
            <p:ph type="sldNum" sz="quarter" idx="12"/>
          </p:nvPr>
        </p:nvSpPr>
        <p:spPr/>
        <p:txBody>
          <a:bodyPr/>
          <a:lstStyle/>
          <a:p>
            <a:fld id="{E710A410-6EF3-4298-87AE-C1851BC9FD33}" type="slidenum">
              <a:rPr lang="it-IT" smtClean="0"/>
              <a:t>‹N›</a:t>
            </a:fld>
            <a:endParaRPr lang="it-IT"/>
          </a:p>
        </p:txBody>
      </p:sp>
    </p:spTree>
    <p:extLst>
      <p:ext uri="{BB962C8B-B14F-4D97-AF65-F5344CB8AC3E}">
        <p14:creationId xmlns:p14="http://schemas.microsoft.com/office/powerpoint/2010/main" val="1133110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E78A11C-A2A0-CE24-45DB-E0296E1943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A81F656-28CC-255F-E376-0F385A2FB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355E3B0-4B3C-D707-4725-3C7675A7A7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44F2D8-F55A-4EE4-BF7F-75448A2C5F84}" type="datetimeFigureOut">
              <a:rPr lang="it-IT" smtClean="0"/>
              <a:t>17/12/2025</a:t>
            </a:fld>
            <a:endParaRPr lang="it-IT"/>
          </a:p>
        </p:txBody>
      </p:sp>
      <p:sp>
        <p:nvSpPr>
          <p:cNvPr id="5" name="Segnaposto piè di pagina 4">
            <a:extLst>
              <a:ext uri="{FF2B5EF4-FFF2-40B4-BE49-F238E27FC236}">
                <a16:creationId xmlns:a16="http://schemas.microsoft.com/office/drawing/2014/main" id="{34F64E5B-60ED-7D85-0429-716533A66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D1402534-BFBB-2645-FC73-7A43B231D8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10A410-6EF3-4298-87AE-C1851BC9FD33}" type="slidenum">
              <a:rPr lang="it-IT" smtClean="0"/>
              <a:t>‹N›</a:t>
            </a:fld>
            <a:endParaRPr lang="it-IT"/>
          </a:p>
        </p:txBody>
      </p:sp>
    </p:spTree>
    <p:extLst>
      <p:ext uri="{BB962C8B-B14F-4D97-AF65-F5344CB8AC3E}">
        <p14:creationId xmlns:p14="http://schemas.microsoft.com/office/powerpoint/2010/main" val="9411420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rawingdatabase.com/bmw-m4-competition-coupe-2020/" TargetMode="External"/><Relationship Id="rId7" Type="http://schemas.openxmlformats.org/officeDocument/2006/relationships/hyperlink" Target="https://www.autocarindia.com/car-reviews/2024-bmw-m4-competition-review-m-4-madness-433794" TargetMode="External"/><Relationship Id="rId2" Type="http://schemas.openxmlformats.org/officeDocument/2006/relationships/hyperlink" Target="https://www.youtube.com/watch?v=Rs_w0CSDWJ8&amp;t=1120s&amp;pp=ugMICgJpdBABGAHKBRh0dXRvcmlhbCBibGVuZGVyIGJ1Z2F0dGk%3D" TargetMode="External"/><Relationship Id="rId1" Type="http://schemas.openxmlformats.org/officeDocument/2006/relationships/slideLayout" Target="../slideLayouts/slideLayout2.xml"/><Relationship Id="rId6" Type="http://schemas.openxmlformats.org/officeDocument/2006/relationships/hyperlink" Target="https://www.power-engine.com.tw/product-detail-3846987.html" TargetMode="External"/><Relationship Id="rId5" Type="http://schemas.openxmlformats.org/officeDocument/2006/relationships/hyperlink" Target="https://www.annonces-automobile.com/mag/info-bmw-m4-cs-2024-une-m4-csl-civilisee" TargetMode="External"/><Relationship Id="rId4" Type="http://schemas.openxmlformats.org/officeDocument/2006/relationships/hyperlink" Target="https://configure.bmw.it/it_IT/configure/G82/31HK/FX3KX,P0490,PIC1K,S01CB,S01DF,S01MB,S01T6,S0230,S0248,S02PA,S02T4,S02VB,S02VC,S02VF,S0302,S0316,S0322,S03M5,S03MF,S0420,S0428,S0430,S0431,S0459,S048C,S0493,S0494,S04GQ,S04MC,S04NE,S04U0,S0534,S0544,S0548,S0552,S05AC,S05AL,S05AS,S05AV,S05DA,S05DN,S0654,S0688,S06AE,S06AF,S06AK,S06C4,S06NX,S06PA,S06U3,S06VB,S071C,S0760,S0775,S07A2,S07M9,S0855,S0884,S08EK,S08KA,S08R3,S08R9,S08TF,S08WD,S08WM,S099A"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03B9EA-4B72-11D0-7F02-E73C968ABC31}"/>
              </a:ext>
            </a:extLst>
          </p:cNvPr>
          <p:cNvSpPr>
            <a:spLocks noGrp="1"/>
          </p:cNvSpPr>
          <p:nvPr>
            <p:ph type="ctrTitle"/>
          </p:nvPr>
        </p:nvSpPr>
        <p:spPr/>
        <p:txBody>
          <a:bodyPr/>
          <a:lstStyle/>
          <a:p>
            <a:r>
              <a:rPr lang="it-IT" dirty="0"/>
              <a:t>Presentazione progetto Blender</a:t>
            </a:r>
          </a:p>
        </p:txBody>
      </p:sp>
      <p:sp>
        <p:nvSpPr>
          <p:cNvPr id="3" name="Sottotitolo 2">
            <a:extLst>
              <a:ext uri="{FF2B5EF4-FFF2-40B4-BE49-F238E27FC236}">
                <a16:creationId xmlns:a16="http://schemas.microsoft.com/office/drawing/2014/main" id="{2986F81F-6E60-135C-D066-AC4C7C1E87E6}"/>
              </a:ext>
            </a:extLst>
          </p:cNvPr>
          <p:cNvSpPr>
            <a:spLocks noGrp="1"/>
          </p:cNvSpPr>
          <p:nvPr>
            <p:ph type="subTitle" idx="1"/>
          </p:nvPr>
        </p:nvSpPr>
        <p:spPr/>
        <p:txBody>
          <a:bodyPr/>
          <a:lstStyle/>
          <a:p>
            <a:r>
              <a:rPr lang="it-IT" dirty="0"/>
              <a:t>Modellazione BMW M4 </a:t>
            </a:r>
            <a:r>
              <a:rPr lang="it-IT" dirty="0" err="1"/>
              <a:t>Competition</a:t>
            </a:r>
            <a:r>
              <a:rPr lang="it-IT" dirty="0"/>
              <a:t> 2020</a:t>
            </a:r>
          </a:p>
        </p:txBody>
      </p:sp>
      <p:sp>
        <p:nvSpPr>
          <p:cNvPr id="4" name="CasellaDiTesto 3">
            <a:extLst>
              <a:ext uri="{FF2B5EF4-FFF2-40B4-BE49-F238E27FC236}">
                <a16:creationId xmlns:a16="http://schemas.microsoft.com/office/drawing/2014/main" id="{B6D795A6-9677-5A33-A9E2-B7071282BF0F}"/>
              </a:ext>
            </a:extLst>
          </p:cNvPr>
          <p:cNvSpPr txBox="1"/>
          <p:nvPr/>
        </p:nvSpPr>
        <p:spPr>
          <a:xfrm>
            <a:off x="388961" y="266130"/>
            <a:ext cx="2067636" cy="646331"/>
          </a:xfrm>
          <a:prstGeom prst="rect">
            <a:avLst/>
          </a:prstGeom>
          <a:noFill/>
        </p:spPr>
        <p:txBody>
          <a:bodyPr wrap="square" rtlCol="0">
            <a:spAutoFit/>
          </a:bodyPr>
          <a:lstStyle/>
          <a:p>
            <a:r>
              <a:rPr lang="it-IT" dirty="0"/>
              <a:t>Galatini Pietro, S5677498</a:t>
            </a:r>
          </a:p>
        </p:txBody>
      </p:sp>
    </p:spTree>
    <p:extLst>
      <p:ext uri="{BB962C8B-B14F-4D97-AF65-F5344CB8AC3E}">
        <p14:creationId xmlns:p14="http://schemas.microsoft.com/office/powerpoint/2010/main" val="1900353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667E7-5ED8-1C52-D370-992C48FF6AD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8512CD5-6975-6A69-0487-9838DB681A06}"/>
              </a:ext>
            </a:extLst>
          </p:cNvPr>
          <p:cNvSpPr>
            <a:spLocks noGrp="1"/>
          </p:cNvSpPr>
          <p:nvPr>
            <p:ph type="title"/>
          </p:nvPr>
        </p:nvSpPr>
        <p:spPr>
          <a:xfrm>
            <a:off x="202692" y="0"/>
            <a:ext cx="10515600" cy="1325563"/>
          </a:xfrm>
        </p:spPr>
        <p:txBody>
          <a:bodyPr>
            <a:normAutofit/>
          </a:bodyPr>
          <a:lstStyle/>
          <a:p>
            <a:r>
              <a:rPr lang="it-IT" dirty="0"/>
              <a:t>6</a:t>
            </a:r>
            <a:r>
              <a:rPr lang="it-IT" baseline="30000" dirty="0"/>
              <a:t>°  </a:t>
            </a:r>
            <a:r>
              <a:rPr lang="it-IT" dirty="0"/>
              <a:t>step</a:t>
            </a:r>
            <a:endParaRPr lang="it-IT" baseline="30000" dirty="0"/>
          </a:p>
        </p:txBody>
      </p:sp>
      <p:sp>
        <p:nvSpPr>
          <p:cNvPr id="6" name="CasellaDiTesto 5">
            <a:extLst>
              <a:ext uri="{FF2B5EF4-FFF2-40B4-BE49-F238E27FC236}">
                <a16:creationId xmlns:a16="http://schemas.microsoft.com/office/drawing/2014/main" id="{6EAC110B-4E34-71BD-DDA5-C2173E2AB4E6}"/>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pic>
        <p:nvPicPr>
          <p:cNvPr id="17" name="Immagine 16">
            <a:extLst>
              <a:ext uri="{FF2B5EF4-FFF2-40B4-BE49-F238E27FC236}">
                <a16:creationId xmlns:a16="http://schemas.microsoft.com/office/drawing/2014/main" id="{6238870F-B889-E071-12C6-BD8DCF3454AC}"/>
              </a:ext>
            </a:extLst>
          </p:cNvPr>
          <p:cNvPicPr>
            <a:picLocks noChangeAspect="1"/>
          </p:cNvPicPr>
          <p:nvPr/>
        </p:nvPicPr>
        <p:blipFill>
          <a:blip r:embed="rId2"/>
          <a:srcRect l="2348" t="1774" r="2758" b="1807"/>
          <a:stretch>
            <a:fillRect/>
          </a:stretch>
        </p:blipFill>
        <p:spPr>
          <a:xfrm>
            <a:off x="518733" y="2272819"/>
            <a:ext cx="2083408" cy="4340111"/>
          </a:xfrm>
          <a:prstGeom prst="rect">
            <a:avLst/>
          </a:prstGeom>
        </p:spPr>
      </p:pic>
      <p:pic>
        <p:nvPicPr>
          <p:cNvPr id="19" name="Immagine 18">
            <a:extLst>
              <a:ext uri="{FF2B5EF4-FFF2-40B4-BE49-F238E27FC236}">
                <a16:creationId xmlns:a16="http://schemas.microsoft.com/office/drawing/2014/main" id="{1B6BCD9D-4E41-116E-F96D-302C3EC80B5F}"/>
              </a:ext>
            </a:extLst>
          </p:cNvPr>
          <p:cNvPicPr>
            <a:picLocks noChangeAspect="1"/>
          </p:cNvPicPr>
          <p:nvPr/>
        </p:nvPicPr>
        <p:blipFill>
          <a:blip r:embed="rId3"/>
          <a:stretch>
            <a:fillRect/>
          </a:stretch>
        </p:blipFill>
        <p:spPr>
          <a:xfrm>
            <a:off x="2949865" y="2272819"/>
            <a:ext cx="2057687" cy="4334480"/>
          </a:xfrm>
          <a:prstGeom prst="rect">
            <a:avLst/>
          </a:prstGeom>
        </p:spPr>
      </p:pic>
      <p:pic>
        <p:nvPicPr>
          <p:cNvPr id="21" name="Immagine 20">
            <a:extLst>
              <a:ext uri="{FF2B5EF4-FFF2-40B4-BE49-F238E27FC236}">
                <a16:creationId xmlns:a16="http://schemas.microsoft.com/office/drawing/2014/main" id="{F6F7EDDE-048D-791A-9664-8CA78F943B69}"/>
              </a:ext>
            </a:extLst>
          </p:cNvPr>
          <p:cNvPicPr>
            <a:picLocks noChangeAspect="1"/>
          </p:cNvPicPr>
          <p:nvPr/>
        </p:nvPicPr>
        <p:blipFill>
          <a:blip r:embed="rId4"/>
          <a:stretch>
            <a:fillRect/>
          </a:stretch>
        </p:blipFill>
        <p:spPr>
          <a:xfrm>
            <a:off x="7736917" y="2272819"/>
            <a:ext cx="1743318" cy="4334480"/>
          </a:xfrm>
          <a:prstGeom prst="rect">
            <a:avLst/>
          </a:prstGeom>
        </p:spPr>
      </p:pic>
      <p:pic>
        <p:nvPicPr>
          <p:cNvPr id="23" name="Immagine 22">
            <a:extLst>
              <a:ext uri="{FF2B5EF4-FFF2-40B4-BE49-F238E27FC236}">
                <a16:creationId xmlns:a16="http://schemas.microsoft.com/office/drawing/2014/main" id="{8128C32C-DDD5-6E2D-A04E-DBBEECA46197}"/>
              </a:ext>
            </a:extLst>
          </p:cNvPr>
          <p:cNvPicPr>
            <a:picLocks noChangeAspect="1"/>
          </p:cNvPicPr>
          <p:nvPr/>
        </p:nvPicPr>
        <p:blipFill>
          <a:blip r:embed="rId5"/>
          <a:stretch>
            <a:fillRect/>
          </a:stretch>
        </p:blipFill>
        <p:spPr>
          <a:xfrm>
            <a:off x="10002174" y="2272819"/>
            <a:ext cx="1781424" cy="4334480"/>
          </a:xfrm>
          <a:prstGeom prst="rect">
            <a:avLst/>
          </a:prstGeom>
        </p:spPr>
      </p:pic>
      <p:sp>
        <p:nvSpPr>
          <p:cNvPr id="25" name="CasellaDiTesto 24">
            <a:extLst>
              <a:ext uri="{FF2B5EF4-FFF2-40B4-BE49-F238E27FC236}">
                <a16:creationId xmlns:a16="http://schemas.microsoft.com/office/drawing/2014/main" id="{73A52205-4670-255F-5A47-E385E088649B}"/>
              </a:ext>
            </a:extLst>
          </p:cNvPr>
          <p:cNvSpPr txBox="1"/>
          <p:nvPr/>
        </p:nvSpPr>
        <p:spPr>
          <a:xfrm>
            <a:off x="8673016" y="1293297"/>
            <a:ext cx="2669529" cy="369332"/>
          </a:xfrm>
          <a:prstGeom prst="rect">
            <a:avLst/>
          </a:prstGeom>
          <a:noFill/>
        </p:spPr>
        <p:txBody>
          <a:bodyPr wrap="square" rtlCol="0">
            <a:spAutoFit/>
          </a:bodyPr>
          <a:lstStyle/>
          <a:p>
            <a:r>
              <a:rPr lang="it-IT" dirty="0"/>
              <a:t>Perimetro frontale</a:t>
            </a:r>
          </a:p>
        </p:txBody>
      </p:sp>
      <p:sp>
        <p:nvSpPr>
          <p:cNvPr id="26" name="CasellaDiTesto 25">
            <a:extLst>
              <a:ext uri="{FF2B5EF4-FFF2-40B4-BE49-F238E27FC236}">
                <a16:creationId xmlns:a16="http://schemas.microsoft.com/office/drawing/2014/main" id="{30C4663A-F032-C4CF-1CB5-47D084AF0671}"/>
              </a:ext>
            </a:extLst>
          </p:cNvPr>
          <p:cNvSpPr txBox="1"/>
          <p:nvPr/>
        </p:nvSpPr>
        <p:spPr>
          <a:xfrm>
            <a:off x="1650269" y="1293297"/>
            <a:ext cx="2669529" cy="369332"/>
          </a:xfrm>
          <a:prstGeom prst="rect">
            <a:avLst/>
          </a:prstGeom>
          <a:noFill/>
        </p:spPr>
        <p:txBody>
          <a:bodyPr wrap="square" rtlCol="0">
            <a:spAutoFit/>
          </a:bodyPr>
          <a:lstStyle/>
          <a:p>
            <a:r>
              <a:rPr lang="it-IT" dirty="0"/>
              <a:t>Perimetro posteriore</a:t>
            </a:r>
          </a:p>
        </p:txBody>
      </p:sp>
      <p:sp>
        <p:nvSpPr>
          <p:cNvPr id="27" name="CasellaDiTesto 26">
            <a:extLst>
              <a:ext uri="{FF2B5EF4-FFF2-40B4-BE49-F238E27FC236}">
                <a16:creationId xmlns:a16="http://schemas.microsoft.com/office/drawing/2014/main" id="{767AC9A1-A07E-D215-DF7F-BA2E685F7B53}"/>
              </a:ext>
            </a:extLst>
          </p:cNvPr>
          <p:cNvSpPr txBox="1"/>
          <p:nvPr/>
        </p:nvSpPr>
        <p:spPr>
          <a:xfrm>
            <a:off x="7680184" y="1843273"/>
            <a:ext cx="2669529" cy="369332"/>
          </a:xfrm>
          <a:prstGeom prst="rect">
            <a:avLst/>
          </a:prstGeom>
          <a:noFill/>
        </p:spPr>
        <p:txBody>
          <a:bodyPr wrap="square" rtlCol="0">
            <a:spAutoFit/>
          </a:bodyPr>
          <a:lstStyle/>
          <a:p>
            <a:r>
              <a:rPr lang="it-IT" dirty="0"/>
              <a:t>Pre-condizione</a:t>
            </a:r>
          </a:p>
        </p:txBody>
      </p:sp>
      <p:sp>
        <p:nvSpPr>
          <p:cNvPr id="28" name="CasellaDiTesto 27">
            <a:extLst>
              <a:ext uri="{FF2B5EF4-FFF2-40B4-BE49-F238E27FC236}">
                <a16:creationId xmlns:a16="http://schemas.microsoft.com/office/drawing/2014/main" id="{199D7DE0-BD58-ABF1-3C35-C33F685E975D}"/>
              </a:ext>
            </a:extLst>
          </p:cNvPr>
          <p:cNvSpPr txBox="1"/>
          <p:nvPr/>
        </p:nvSpPr>
        <p:spPr>
          <a:xfrm>
            <a:off x="3112089" y="1843273"/>
            <a:ext cx="2669529" cy="369332"/>
          </a:xfrm>
          <a:prstGeom prst="rect">
            <a:avLst/>
          </a:prstGeom>
          <a:noFill/>
        </p:spPr>
        <p:txBody>
          <a:bodyPr wrap="square" rtlCol="0">
            <a:spAutoFit/>
          </a:bodyPr>
          <a:lstStyle/>
          <a:p>
            <a:r>
              <a:rPr lang="it-IT" dirty="0"/>
              <a:t>Post-correzione</a:t>
            </a:r>
          </a:p>
        </p:txBody>
      </p:sp>
      <p:sp>
        <p:nvSpPr>
          <p:cNvPr id="29" name="CasellaDiTesto 28">
            <a:extLst>
              <a:ext uri="{FF2B5EF4-FFF2-40B4-BE49-F238E27FC236}">
                <a16:creationId xmlns:a16="http://schemas.microsoft.com/office/drawing/2014/main" id="{D30EF397-F04C-9D80-B170-7D2BEF183B6D}"/>
              </a:ext>
            </a:extLst>
          </p:cNvPr>
          <p:cNvSpPr txBox="1"/>
          <p:nvPr/>
        </p:nvSpPr>
        <p:spPr>
          <a:xfrm>
            <a:off x="714965" y="1843273"/>
            <a:ext cx="2669529" cy="369332"/>
          </a:xfrm>
          <a:prstGeom prst="rect">
            <a:avLst/>
          </a:prstGeom>
          <a:noFill/>
        </p:spPr>
        <p:txBody>
          <a:bodyPr wrap="square" rtlCol="0">
            <a:spAutoFit/>
          </a:bodyPr>
          <a:lstStyle/>
          <a:p>
            <a:r>
              <a:rPr lang="it-IT" dirty="0"/>
              <a:t>Pre-correzione</a:t>
            </a:r>
          </a:p>
        </p:txBody>
      </p:sp>
      <p:sp>
        <p:nvSpPr>
          <p:cNvPr id="30" name="CasellaDiTesto 29">
            <a:extLst>
              <a:ext uri="{FF2B5EF4-FFF2-40B4-BE49-F238E27FC236}">
                <a16:creationId xmlns:a16="http://schemas.microsoft.com/office/drawing/2014/main" id="{0A2D0707-C9C9-E5BC-246F-D03A4401480B}"/>
              </a:ext>
            </a:extLst>
          </p:cNvPr>
          <p:cNvSpPr txBox="1"/>
          <p:nvPr/>
        </p:nvSpPr>
        <p:spPr>
          <a:xfrm>
            <a:off x="10018358" y="1843273"/>
            <a:ext cx="2669529" cy="369332"/>
          </a:xfrm>
          <a:prstGeom prst="rect">
            <a:avLst/>
          </a:prstGeom>
          <a:noFill/>
        </p:spPr>
        <p:txBody>
          <a:bodyPr wrap="square" rtlCol="0">
            <a:spAutoFit/>
          </a:bodyPr>
          <a:lstStyle/>
          <a:p>
            <a:r>
              <a:rPr lang="it-IT" dirty="0"/>
              <a:t>Post-condizione</a:t>
            </a:r>
          </a:p>
        </p:txBody>
      </p:sp>
    </p:spTree>
    <p:extLst>
      <p:ext uri="{BB962C8B-B14F-4D97-AF65-F5344CB8AC3E}">
        <p14:creationId xmlns:p14="http://schemas.microsoft.com/office/powerpoint/2010/main" val="4218629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89F39-1DF1-B94B-F430-FD7D7B7ABFE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688895C-B4DE-9B38-C25A-C0D61DCA8634}"/>
              </a:ext>
            </a:extLst>
          </p:cNvPr>
          <p:cNvSpPr>
            <a:spLocks noGrp="1"/>
          </p:cNvSpPr>
          <p:nvPr>
            <p:ph type="title"/>
          </p:nvPr>
        </p:nvSpPr>
        <p:spPr>
          <a:xfrm>
            <a:off x="202692" y="0"/>
            <a:ext cx="10515600" cy="1325563"/>
          </a:xfrm>
        </p:spPr>
        <p:txBody>
          <a:bodyPr>
            <a:normAutofit/>
          </a:bodyPr>
          <a:lstStyle/>
          <a:p>
            <a:r>
              <a:rPr lang="it-IT" dirty="0"/>
              <a:t>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2882210D-B8B4-F649-A1CB-3B3680431EE3}"/>
              </a:ext>
            </a:extLst>
          </p:cNvPr>
          <p:cNvSpPr>
            <a:spLocks noGrp="1"/>
          </p:cNvSpPr>
          <p:nvPr>
            <p:ph idx="1"/>
          </p:nvPr>
        </p:nvSpPr>
        <p:spPr>
          <a:xfrm>
            <a:off x="202692" y="1183992"/>
            <a:ext cx="11786616" cy="5396381"/>
          </a:xfrm>
        </p:spPr>
        <p:txBody>
          <a:bodyPr>
            <a:normAutofit lnSpcReduction="10000"/>
          </a:bodyPr>
          <a:lstStyle/>
          <a:p>
            <a:pPr marL="0" indent="0">
              <a:buNone/>
            </a:pPr>
            <a:r>
              <a:rPr lang="it-IT" sz="1800" dirty="0"/>
              <a:t>Nel settimo step inizia la modellazione nel dettaglio dello scarico della macchina. Come già accennato nello step precedente, durante la raffinatura della parte posteriore del modello è stato definito lo spazio in cui andrà ad inserirsi lo scarico. Per avere un’ambiente di lavoro più pulito, ho duplicato il piano che definisce lo spazio dello scarico (SHIFT + D) in modo da averne una copia su cui lavorare, e poi ho nascosto con il comando «</a:t>
            </a:r>
            <a:r>
              <a:rPr lang="it-IT" sz="1800" dirty="0" err="1"/>
              <a:t>Hide</a:t>
            </a:r>
            <a:r>
              <a:rPr lang="it-IT" sz="1800" dirty="0"/>
              <a:t>» l’intera macchina. Il risultato è il seguente:</a:t>
            </a:r>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 </a:t>
            </a:r>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endParaRPr lang="it-IT" sz="1800" dirty="0"/>
          </a:p>
          <a:p>
            <a:pPr marL="0" indent="0">
              <a:buNone/>
            </a:pPr>
            <a:r>
              <a:rPr lang="it-IT" sz="1800" dirty="0"/>
              <a:t>Infine, come punto di partenza, ho creato due Mash «</a:t>
            </a:r>
            <a:r>
              <a:rPr lang="it-IT" sz="1800" dirty="0" err="1"/>
              <a:t>Cylinder</a:t>
            </a:r>
            <a:r>
              <a:rPr lang="it-IT" sz="1800" dirty="0"/>
              <a:t>» e gli ho eliminato le facce sopra e sotto. Poi gli ho ridimensionati e posizionati sulla base del </a:t>
            </a:r>
            <a:r>
              <a:rPr lang="it-IT" sz="1800" dirty="0" err="1"/>
              <a:t>blueprint</a:t>
            </a:r>
            <a:r>
              <a:rPr lang="it-IT" sz="1800" dirty="0"/>
              <a:t> posteriore e laterale.</a:t>
            </a:r>
          </a:p>
        </p:txBody>
      </p:sp>
      <p:pic>
        <p:nvPicPr>
          <p:cNvPr id="5" name="Immagine 4">
            <a:extLst>
              <a:ext uri="{FF2B5EF4-FFF2-40B4-BE49-F238E27FC236}">
                <a16:creationId xmlns:a16="http://schemas.microsoft.com/office/drawing/2014/main" id="{D5C7D080-32F0-30BD-368C-E2E4E6910D29}"/>
              </a:ext>
            </a:extLst>
          </p:cNvPr>
          <p:cNvPicPr>
            <a:picLocks noChangeAspect="1"/>
          </p:cNvPicPr>
          <p:nvPr/>
        </p:nvPicPr>
        <p:blipFill>
          <a:blip r:embed="rId2"/>
          <a:stretch>
            <a:fillRect/>
          </a:stretch>
        </p:blipFill>
        <p:spPr>
          <a:xfrm>
            <a:off x="3562710" y="2499701"/>
            <a:ext cx="4431627" cy="3203333"/>
          </a:xfrm>
          <a:prstGeom prst="rect">
            <a:avLst/>
          </a:prstGeom>
        </p:spPr>
      </p:pic>
    </p:spTree>
    <p:extLst>
      <p:ext uri="{BB962C8B-B14F-4D97-AF65-F5344CB8AC3E}">
        <p14:creationId xmlns:p14="http://schemas.microsoft.com/office/powerpoint/2010/main" val="1618272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5F858-1FAD-2957-8293-AB005B26FAB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E6F5EAC-14E8-BA2B-EBDA-733DA0B3EF05}"/>
              </a:ext>
            </a:extLst>
          </p:cNvPr>
          <p:cNvSpPr>
            <a:spLocks noGrp="1"/>
          </p:cNvSpPr>
          <p:nvPr>
            <p:ph type="title"/>
          </p:nvPr>
        </p:nvSpPr>
        <p:spPr>
          <a:xfrm>
            <a:off x="202692" y="0"/>
            <a:ext cx="10515600" cy="1325563"/>
          </a:xfrm>
        </p:spPr>
        <p:txBody>
          <a:bodyPr>
            <a:normAutofit/>
          </a:bodyPr>
          <a:lstStyle/>
          <a:p>
            <a:r>
              <a:rPr lang="it-IT" dirty="0"/>
              <a:t>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4A9CC4F9-96E3-B026-D108-7DC7EBC73C63}"/>
              </a:ext>
            </a:extLst>
          </p:cNvPr>
          <p:cNvSpPr>
            <a:spLocks noGrp="1"/>
          </p:cNvSpPr>
          <p:nvPr>
            <p:ph idx="1"/>
          </p:nvPr>
        </p:nvSpPr>
        <p:spPr>
          <a:xfrm>
            <a:off x="202692" y="1325563"/>
            <a:ext cx="11786616" cy="5396381"/>
          </a:xfrm>
        </p:spPr>
        <p:txBody>
          <a:bodyPr>
            <a:normAutofit/>
          </a:bodyPr>
          <a:lstStyle/>
          <a:p>
            <a:pPr marL="0" indent="0">
              <a:buNone/>
            </a:pPr>
            <a:r>
              <a:rPr lang="it-IT" sz="1800" dirty="0"/>
              <a:t>Nell’ottavo step ho iniziato la modellazione vera e propria dello scarico, basandomi oltre che su i </a:t>
            </a:r>
            <a:r>
              <a:rPr lang="it-IT" sz="1800" dirty="0" err="1"/>
              <a:t>blueprint</a:t>
            </a:r>
            <a:r>
              <a:rPr lang="it-IT" sz="1800" dirty="0"/>
              <a:t> anche su immagini reali trovate su Internet.</a:t>
            </a:r>
          </a:p>
        </p:txBody>
      </p:sp>
      <p:sp>
        <p:nvSpPr>
          <p:cNvPr id="6" name="CasellaDiTesto 5">
            <a:extLst>
              <a:ext uri="{FF2B5EF4-FFF2-40B4-BE49-F238E27FC236}">
                <a16:creationId xmlns:a16="http://schemas.microsoft.com/office/drawing/2014/main" id="{61A53E94-F5C6-C8E9-9FB1-20407EDD33ED}"/>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pic>
        <p:nvPicPr>
          <p:cNvPr id="7" name="Immagine 6" descr="Immagine che contiene veicolo, Veicolo terrestre, ruota, pneumatico&#10;&#10;Il contenuto generato dall'IA potrebbe non essere corretto.">
            <a:extLst>
              <a:ext uri="{FF2B5EF4-FFF2-40B4-BE49-F238E27FC236}">
                <a16:creationId xmlns:a16="http://schemas.microsoft.com/office/drawing/2014/main" id="{69293190-1BAE-7F4D-78FE-3DDCBA994376}"/>
              </a:ext>
            </a:extLst>
          </p:cNvPr>
          <p:cNvPicPr>
            <a:picLocks noChangeAspect="1"/>
          </p:cNvPicPr>
          <p:nvPr/>
        </p:nvPicPr>
        <p:blipFill>
          <a:blip r:embed="rId2"/>
          <a:srcRect l="35138" t="57115" r="36628" b="18607"/>
          <a:stretch>
            <a:fillRect/>
          </a:stretch>
        </p:blipFill>
        <p:spPr>
          <a:xfrm>
            <a:off x="425910" y="2471580"/>
            <a:ext cx="4791100" cy="2718767"/>
          </a:xfrm>
          <a:prstGeom prst="rect">
            <a:avLst/>
          </a:prstGeom>
        </p:spPr>
      </p:pic>
      <p:pic>
        <p:nvPicPr>
          <p:cNvPr id="9" name="Immagine 8" descr="Immagine che contiene schizzo, schermata, diagramma, linea&#10;&#10;Il contenuto generato dall'IA potrebbe non essere corretto.">
            <a:extLst>
              <a:ext uri="{FF2B5EF4-FFF2-40B4-BE49-F238E27FC236}">
                <a16:creationId xmlns:a16="http://schemas.microsoft.com/office/drawing/2014/main" id="{A684CD0A-9780-9F98-0E43-5603C3B12E59}"/>
              </a:ext>
            </a:extLst>
          </p:cNvPr>
          <p:cNvPicPr>
            <a:picLocks noChangeAspect="1"/>
          </p:cNvPicPr>
          <p:nvPr/>
        </p:nvPicPr>
        <p:blipFill>
          <a:blip r:embed="rId3"/>
          <a:stretch>
            <a:fillRect/>
          </a:stretch>
        </p:blipFill>
        <p:spPr>
          <a:xfrm>
            <a:off x="5595342" y="2651126"/>
            <a:ext cx="6015634" cy="2257233"/>
          </a:xfrm>
          <a:prstGeom prst="rect">
            <a:avLst/>
          </a:prstGeom>
        </p:spPr>
      </p:pic>
    </p:spTree>
    <p:extLst>
      <p:ext uri="{BB962C8B-B14F-4D97-AF65-F5344CB8AC3E}">
        <p14:creationId xmlns:p14="http://schemas.microsoft.com/office/powerpoint/2010/main" val="1397504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AF32-CF39-0D69-85BA-1E1C3258AF8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ECFC52B-F22F-FC10-FFCB-83BC9C9E0793}"/>
              </a:ext>
            </a:extLst>
          </p:cNvPr>
          <p:cNvSpPr>
            <a:spLocks noGrp="1"/>
          </p:cNvSpPr>
          <p:nvPr>
            <p:ph type="title"/>
          </p:nvPr>
        </p:nvSpPr>
        <p:spPr>
          <a:xfrm>
            <a:off x="202692" y="0"/>
            <a:ext cx="10515600" cy="1325563"/>
          </a:xfrm>
        </p:spPr>
        <p:txBody>
          <a:bodyPr>
            <a:normAutofit/>
          </a:bodyPr>
          <a:lstStyle/>
          <a:p>
            <a:r>
              <a:rPr lang="it-IT" dirty="0"/>
              <a:t>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AD94F70-76C2-3AEA-00E9-0A84D24FD064}"/>
              </a:ext>
            </a:extLst>
          </p:cNvPr>
          <p:cNvSpPr>
            <a:spLocks noGrp="1"/>
          </p:cNvSpPr>
          <p:nvPr>
            <p:ph idx="1"/>
          </p:nvPr>
        </p:nvSpPr>
        <p:spPr>
          <a:xfrm>
            <a:off x="202692" y="1276326"/>
            <a:ext cx="11786616" cy="5396381"/>
          </a:xfrm>
        </p:spPr>
        <p:txBody>
          <a:bodyPr>
            <a:normAutofit/>
          </a:bodyPr>
          <a:lstStyle/>
          <a:p>
            <a:pPr marL="0" indent="0">
              <a:buNone/>
            </a:pPr>
            <a:r>
              <a:rPr lang="it-IT" sz="1800" dirty="0"/>
              <a:t>I due «</a:t>
            </a:r>
            <a:r>
              <a:rPr lang="it-IT" sz="1800" dirty="0" err="1"/>
              <a:t>Cylinder</a:t>
            </a:r>
            <a:r>
              <a:rPr lang="it-IT" sz="1800" dirty="0"/>
              <a:t>» li ho posizionati in modo che uscissero fuori per metà dal piano, e con il comando «Rotate» ho effettuato una rotazione vincolata all’asse Y (con i pulsanti R + Y) di tutti i loro vertici presenti in quella metà leggermente verso il basso. In questo modo ho modellato i due tubi di scarico. Il resto dei dettagli attorno ai due tubi di scarico li ho modellati con i comandi «</a:t>
            </a:r>
            <a:r>
              <a:rPr lang="it-IT" sz="1800" dirty="0" err="1"/>
              <a:t>Knife</a:t>
            </a:r>
            <a:r>
              <a:rPr lang="it-IT" sz="1800" dirty="0"/>
              <a:t>» e «</a:t>
            </a:r>
            <a:r>
              <a:rPr lang="it-IT" sz="1800" dirty="0" err="1"/>
              <a:t>Move</a:t>
            </a:r>
            <a:r>
              <a:rPr lang="it-IT" sz="1800" dirty="0"/>
              <a:t>» per creare nuovi vertici/spigoli e posizionarli nei punti corretti seguendo le immagini trovate su Internet e i </a:t>
            </a:r>
            <a:r>
              <a:rPr lang="it-IT" sz="1800" dirty="0" err="1"/>
              <a:t>blueprint</a:t>
            </a:r>
            <a:r>
              <a:rPr lang="it-IT" sz="1800" dirty="0"/>
              <a:t>. Per modellare le parti più rientranti è bastato selezionare le facce in questione e farle sprofondare con il comando «</a:t>
            </a:r>
            <a:r>
              <a:rPr lang="it-IT" sz="1800" dirty="0" err="1"/>
              <a:t>Extrude</a:t>
            </a:r>
            <a:r>
              <a:rPr lang="it-IT" sz="1800" dirty="0"/>
              <a:t> </a:t>
            </a:r>
            <a:r>
              <a:rPr lang="it-IT" sz="1800" dirty="0" err="1"/>
              <a:t>Region</a:t>
            </a:r>
            <a:r>
              <a:rPr lang="it-IT" sz="1800" dirty="0"/>
              <a:t>».</a:t>
            </a:r>
          </a:p>
        </p:txBody>
      </p:sp>
      <p:sp>
        <p:nvSpPr>
          <p:cNvPr id="6" name="CasellaDiTesto 5">
            <a:extLst>
              <a:ext uri="{FF2B5EF4-FFF2-40B4-BE49-F238E27FC236}">
                <a16:creationId xmlns:a16="http://schemas.microsoft.com/office/drawing/2014/main" id="{E71AA303-EC28-8360-73BE-DC4912597F02}"/>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spTree>
    <p:extLst>
      <p:ext uri="{BB962C8B-B14F-4D97-AF65-F5344CB8AC3E}">
        <p14:creationId xmlns:p14="http://schemas.microsoft.com/office/powerpoint/2010/main" val="725731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499C8-3599-F0CF-D95D-74F03C76FD8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38BAAC4-274D-4FB9-74C9-5F5D17E50560}"/>
              </a:ext>
            </a:extLst>
          </p:cNvPr>
          <p:cNvSpPr>
            <a:spLocks noGrp="1"/>
          </p:cNvSpPr>
          <p:nvPr>
            <p:ph type="title"/>
          </p:nvPr>
        </p:nvSpPr>
        <p:spPr>
          <a:xfrm>
            <a:off x="202692" y="0"/>
            <a:ext cx="10515600" cy="1325563"/>
          </a:xfrm>
        </p:spPr>
        <p:txBody>
          <a:bodyPr>
            <a:normAutofit/>
          </a:bodyPr>
          <a:lstStyle/>
          <a:p>
            <a:r>
              <a:rPr lang="it-IT" dirty="0"/>
              <a:t>9</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426B02FA-9085-85CD-3490-2D35C4F9ACCA}"/>
              </a:ext>
            </a:extLst>
          </p:cNvPr>
          <p:cNvSpPr>
            <a:spLocks noGrp="1"/>
          </p:cNvSpPr>
          <p:nvPr>
            <p:ph idx="1"/>
          </p:nvPr>
        </p:nvSpPr>
        <p:spPr>
          <a:xfrm>
            <a:off x="202692" y="1276326"/>
            <a:ext cx="11786616" cy="5396381"/>
          </a:xfrm>
        </p:spPr>
        <p:txBody>
          <a:bodyPr>
            <a:normAutofit/>
          </a:bodyPr>
          <a:lstStyle/>
          <a:p>
            <a:pPr marL="0" indent="0">
              <a:buNone/>
            </a:pPr>
            <a:r>
              <a:rPr lang="it-IT" sz="1800" dirty="0"/>
              <a:t>Nel nono step ho inserito lo scarico finito nel modello della macchina che, come detto in precedenza, avevo nascosto con il comando «</a:t>
            </a:r>
            <a:r>
              <a:rPr lang="it-IT" sz="1800" dirty="0" err="1"/>
              <a:t>Hide</a:t>
            </a:r>
            <a:r>
              <a:rPr lang="it-IT" sz="1800" dirty="0"/>
              <a:t>» per avere un ambiente di lavoro più pulito e concentrarmi sullo scarico. Per iniziare ho quindi reso di nuovo visibile la macchina con ALT + H ed ho eliminato la faccia che circoscriveva lo spazio in cui sarebbe dovuto andare lo scarico, trovandomi nella seguente situazione:</a:t>
            </a:r>
          </a:p>
          <a:p>
            <a:pPr marL="0" indent="0">
              <a:buNone/>
            </a:pPr>
            <a:endParaRPr lang="it-IT" sz="1800" dirty="0"/>
          </a:p>
        </p:txBody>
      </p:sp>
      <p:sp>
        <p:nvSpPr>
          <p:cNvPr id="6" name="CasellaDiTesto 5">
            <a:extLst>
              <a:ext uri="{FF2B5EF4-FFF2-40B4-BE49-F238E27FC236}">
                <a16:creationId xmlns:a16="http://schemas.microsoft.com/office/drawing/2014/main" id="{C4F6C6AA-FB9B-A1F2-2EC7-104D9AC26E49}"/>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pic>
        <p:nvPicPr>
          <p:cNvPr id="10" name="Immagine 9" descr="Immagine che contiene schizzo, schermata, Modellazione 3D, arte&#10;&#10;Il contenuto generato dall'IA potrebbe non essere corretto.">
            <a:extLst>
              <a:ext uri="{FF2B5EF4-FFF2-40B4-BE49-F238E27FC236}">
                <a16:creationId xmlns:a16="http://schemas.microsoft.com/office/drawing/2014/main" id="{919A3913-9B24-7A57-9177-E7B60DDC4AEF}"/>
              </a:ext>
            </a:extLst>
          </p:cNvPr>
          <p:cNvPicPr>
            <a:picLocks noChangeAspect="1"/>
          </p:cNvPicPr>
          <p:nvPr/>
        </p:nvPicPr>
        <p:blipFill>
          <a:blip r:embed="rId2"/>
          <a:stretch>
            <a:fillRect/>
          </a:stretch>
        </p:blipFill>
        <p:spPr>
          <a:xfrm>
            <a:off x="511115" y="2463420"/>
            <a:ext cx="4798479" cy="3860001"/>
          </a:xfrm>
          <a:prstGeom prst="rect">
            <a:avLst/>
          </a:prstGeom>
        </p:spPr>
      </p:pic>
    </p:spTree>
    <p:extLst>
      <p:ext uri="{BB962C8B-B14F-4D97-AF65-F5344CB8AC3E}">
        <p14:creationId xmlns:p14="http://schemas.microsoft.com/office/powerpoint/2010/main" val="3792584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00C13-9328-132D-BCAB-FDF426C0F9F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963184-F31C-941A-F300-0F19DD8EF0CB}"/>
              </a:ext>
            </a:extLst>
          </p:cNvPr>
          <p:cNvSpPr>
            <a:spLocks noGrp="1"/>
          </p:cNvSpPr>
          <p:nvPr>
            <p:ph type="title"/>
          </p:nvPr>
        </p:nvSpPr>
        <p:spPr>
          <a:xfrm>
            <a:off x="202692" y="0"/>
            <a:ext cx="10515600" cy="1325563"/>
          </a:xfrm>
        </p:spPr>
        <p:txBody>
          <a:bodyPr>
            <a:normAutofit/>
          </a:bodyPr>
          <a:lstStyle/>
          <a:p>
            <a:r>
              <a:rPr lang="it-IT" dirty="0"/>
              <a:t>9</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1CA1D868-E437-9314-C0F3-588DFC1FC402}"/>
              </a:ext>
            </a:extLst>
          </p:cNvPr>
          <p:cNvSpPr>
            <a:spLocks noGrp="1"/>
          </p:cNvSpPr>
          <p:nvPr>
            <p:ph idx="1"/>
          </p:nvPr>
        </p:nvSpPr>
        <p:spPr>
          <a:xfrm>
            <a:off x="202692" y="1010194"/>
            <a:ext cx="11786616" cy="5396381"/>
          </a:xfrm>
        </p:spPr>
        <p:txBody>
          <a:bodyPr>
            <a:normAutofit/>
          </a:bodyPr>
          <a:lstStyle/>
          <a:p>
            <a:pPr marL="0" indent="0">
              <a:buNone/>
            </a:pPr>
            <a:r>
              <a:rPr lang="it-IT" sz="1800" dirty="0"/>
              <a:t>Infine ho spostato lo scarico nella posizione giusta in base ai </a:t>
            </a:r>
            <a:r>
              <a:rPr lang="it-IT" sz="1800" dirty="0" err="1"/>
              <a:t>blueprint</a:t>
            </a:r>
            <a:r>
              <a:rPr lang="it-IT" sz="1800" dirty="0"/>
              <a:t>, e poi lo ho unito alla macchina selezionando i vertici corrispondenti e unendoli. Per unirli, ho selezionato prima il vertice della macchina e dopo quello dello scarico, per poi usare il comando «Merge </a:t>
            </a:r>
            <a:r>
              <a:rPr lang="it-IT" sz="1800" dirty="0" err="1"/>
              <a:t>Vertices</a:t>
            </a:r>
            <a:r>
              <a:rPr lang="it-IT" sz="1800" dirty="0"/>
              <a:t>» + «At First» (prima immagine). In questo modo il vertice dello scarico (selezionato per secondo) si muove per unirsi a quello del modello (selezionato per primo) e la forma dello scarico si adatta a quella della macchina e non viceversa. Una volta unito lo scarico lo ho fatto rientrare con «</a:t>
            </a:r>
            <a:r>
              <a:rPr lang="it-IT" sz="1800" dirty="0" err="1"/>
              <a:t>Extrude</a:t>
            </a:r>
            <a:r>
              <a:rPr lang="it-IT" sz="1800" dirty="0"/>
              <a:t>  </a:t>
            </a:r>
            <a:r>
              <a:rPr lang="it-IT" sz="1800" dirty="0" err="1"/>
              <a:t>Region</a:t>
            </a:r>
            <a:r>
              <a:rPr lang="it-IT" sz="1800" dirty="0"/>
              <a:t>» sempre basandomi su immagini reali (seconda immagine).</a:t>
            </a:r>
          </a:p>
          <a:p>
            <a:pPr marL="0" indent="0">
              <a:buNone/>
            </a:pPr>
            <a:endParaRPr lang="it-IT" sz="1800" dirty="0"/>
          </a:p>
        </p:txBody>
      </p:sp>
      <p:sp>
        <p:nvSpPr>
          <p:cNvPr id="6" name="CasellaDiTesto 5">
            <a:extLst>
              <a:ext uri="{FF2B5EF4-FFF2-40B4-BE49-F238E27FC236}">
                <a16:creationId xmlns:a16="http://schemas.microsoft.com/office/drawing/2014/main" id="{C2512C86-CC75-BE40-E283-08E4BC0B8558}"/>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pic>
        <p:nvPicPr>
          <p:cNvPr id="5" name="Immagine 4">
            <a:extLst>
              <a:ext uri="{FF2B5EF4-FFF2-40B4-BE49-F238E27FC236}">
                <a16:creationId xmlns:a16="http://schemas.microsoft.com/office/drawing/2014/main" id="{FF8ECFFA-2981-D8A3-054E-20D42080716B}"/>
              </a:ext>
            </a:extLst>
          </p:cNvPr>
          <p:cNvPicPr>
            <a:picLocks noChangeAspect="1"/>
          </p:cNvPicPr>
          <p:nvPr/>
        </p:nvPicPr>
        <p:blipFill>
          <a:blip r:embed="rId2"/>
          <a:stretch>
            <a:fillRect/>
          </a:stretch>
        </p:blipFill>
        <p:spPr>
          <a:xfrm>
            <a:off x="417073" y="2670316"/>
            <a:ext cx="5274044" cy="3898863"/>
          </a:xfrm>
          <a:prstGeom prst="rect">
            <a:avLst/>
          </a:prstGeom>
        </p:spPr>
      </p:pic>
      <p:pic>
        <p:nvPicPr>
          <p:cNvPr id="17" name="Immagine 16" descr="Immagine che contiene schermata, schizzo, arte, edificio&#10;&#10;Il contenuto generato dall'IA potrebbe non essere corretto.">
            <a:extLst>
              <a:ext uri="{FF2B5EF4-FFF2-40B4-BE49-F238E27FC236}">
                <a16:creationId xmlns:a16="http://schemas.microsoft.com/office/drawing/2014/main" id="{1AE7743F-E9BE-1F58-1BD8-A45D646A4E09}"/>
              </a:ext>
            </a:extLst>
          </p:cNvPr>
          <p:cNvPicPr>
            <a:picLocks noChangeAspect="1"/>
          </p:cNvPicPr>
          <p:nvPr/>
        </p:nvPicPr>
        <p:blipFill>
          <a:blip r:embed="rId3"/>
          <a:stretch>
            <a:fillRect/>
          </a:stretch>
        </p:blipFill>
        <p:spPr>
          <a:xfrm>
            <a:off x="6096000" y="3227757"/>
            <a:ext cx="5137842" cy="2568921"/>
          </a:xfrm>
          <a:prstGeom prst="rect">
            <a:avLst/>
          </a:prstGeom>
        </p:spPr>
      </p:pic>
    </p:spTree>
    <p:extLst>
      <p:ext uri="{BB962C8B-B14F-4D97-AF65-F5344CB8AC3E}">
        <p14:creationId xmlns:p14="http://schemas.microsoft.com/office/powerpoint/2010/main" val="3595218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F8EBC-E736-8C6E-DB47-5F9ADA55AD1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B5EA900-C431-59B0-6E55-6241D0DD86F6}"/>
              </a:ext>
            </a:extLst>
          </p:cNvPr>
          <p:cNvSpPr>
            <a:spLocks noGrp="1"/>
          </p:cNvSpPr>
          <p:nvPr>
            <p:ph type="title"/>
          </p:nvPr>
        </p:nvSpPr>
        <p:spPr>
          <a:xfrm>
            <a:off x="202692" y="0"/>
            <a:ext cx="10515600" cy="1325563"/>
          </a:xfrm>
        </p:spPr>
        <p:txBody>
          <a:bodyPr>
            <a:normAutofit/>
          </a:bodyPr>
          <a:lstStyle/>
          <a:p>
            <a:r>
              <a:rPr lang="it-IT" dirty="0"/>
              <a:t>10</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AFDB457B-0386-6107-55ED-9F82CFE9C9A2}"/>
              </a:ext>
            </a:extLst>
          </p:cNvPr>
          <p:cNvSpPr>
            <a:spLocks noGrp="1"/>
          </p:cNvSpPr>
          <p:nvPr>
            <p:ph idx="1"/>
          </p:nvPr>
        </p:nvSpPr>
        <p:spPr>
          <a:xfrm>
            <a:off x="202692" y="1010194"/>
            <a:ext cx="11786616" cy="5396381"/>
          </a:xfrm>
        </p:spPr>
        <p:txBody>
          <a:bodyPr>
            <a:normAutofit/>
          </a:bodyPr>
          <a:lstStyle/>
          <a:p>
            <a:pPr marL="0" indent="0">
              <a:buNone/>
            </a:pPr>
            <a:r>
              <a:rPr lang="it-IT" sz="1800" dirty="0"/>
              <a:t>Nel decimo step mi sono spostato sulla parte anteriore della macchina, iniziando la modellazione della ‘narice’ che sarebbe la presa d’aria davanti della macchina. Anche in questo caso, come inizio ho usato la stessa tecnica che ho usato per lo scarico: ho fatto una copia delle facce interessate dalla narice (SHIFT + D) ed ho nascosto il resto con il comando «</a:t>
            </a:r>
            <a:r>
              <a:rPr lang="it-IT" sz="1800" dirty="0" err="1"/>
              <a:t>Hide</a:t>
            </a:r>
            <a:r>
              <a:rPr lang="it-IT" sz="1800" dirty="0"/>
              <a:t>». </a:t>
            </a:r>
          </a:p>
        </p:txBody>
      </p:sp>
    </p:spTree>
    <p:extLst>
      <p:ext uri="{BB962C8B-B14F-4D97-AF65-F5344CB8AC3E}">
        <p14:creationId xmlns:p14="http://schemas.microsoft.com/office/powerpoint/2010/main" val="1508862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47824-3014-DC65-9061-3FDFACE867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0AFC1F1-BCF7-004E-1F9C-98658732E59C}"/>
              </a:ext>
            </a:extLst>
          </p:cNvPr>
          <p:cNvSpPr>
            <a:spLocks noGrp="1"/>
          </p:cNvSpPr>
          <p:nvPr>
            <p:ph type="title"/>
          </p:nvPr>
        </p:nvSpPr>
        <p:spPr>
          <a:xfrm>
            <a:off x="202692" y="0"/>
            <a:ext cx="10515600" cy="1325563"/>
          </a:xfrm>
        </p:spPr>
        <p:txBody>
          <a:bodyPr>
            <a:normAutofit/>
          </a:bodyPr>
          <a:lstStyle/>
          <a:p>
            <a:r>
              <a:rPr lang="it-IT" dirty="0"/>
              <a:t>11</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160A8919-8594-2AF4-B301-8818D9353D9F}"/>
              </a:ext>
            </a:extLst>
          </p:cNvPr>
          <p:cNvSpPr>
            <a:spLocks noGrp="1"/>
          </p:cNvSpPr>
          <p:nvPr>
            <p:ph idx="1"/>
          </p:nvPr>
        </p:nvSpPr>
        <p:spPr>
          <a:xfrm>
            <a:off x="202692" y="1010194"/>
            <a:ext cx="11786616" cy="5396381"/>
          </a:xfrm>
        </p:spPr>
        <p:txBody>
          <a:bodyPr>
            <a:normAutofit/>
          </a:bodyPr>
          <a:lstStyle/>
          <a:p>
            <a:pPr marL="0" indent="0">
              <a:buNone/>
            </a:pPr>
            <a:r>
              <a:rPr lang="it-IT" sz="1800" dirty="0"/>
              <a:t>In questo step mi sono occupato della modellazione delle narici nel dettaglio. Con il comando «</a:t>
            </a:r>
            <a:r>
              <a:rPr lang="it-IT" sz="1800" dirty="0" err="1"/>
              <a:t>Knife</a:t>
            </a:r>
            <a:r>
              <a:rPr lang="it-IT" sz="1800" dirty="0"/>
              <a:t>» ho eseguito i tagli in corrispondenza delle linee del </a:t>
            </a:r>
            <a:r>
              <a:rPr lang="it-IT" sz="1800" dirty="0" err="1"/>
              <a:t>blueprint</a:t>
            </a:r>
            <a:r>
              <a:rPr lang="it-IT" sz="1800" dirty="0"/>
              <a:t> frontale, andando di conseguenza a creare una serie di facce. Poi, tra le facce create, ho selezionato una faccia si ed una no ed ho usato il comando «</a:t>
            </a:r>
            <a:r>
              <a:rPr lang="it-IT" sz="1800" dirty="0" err="1"/>
              <a:t>Extrude</a:t>
            </a:r>
            <a:r>
              <a:rPr lang="it-IT" sz="1800" dirty="0"/>
              <a:t> </a:t>
            </a:r>
            <a:r>
              <a:rPr lang="it-IT" sz="1800" dirty="0" err="1"/>
              <a:t>Region</a:t>
            </a:r>
            <a:r>
              <a:rPr lang="it-IT" sz="1800" dirty="0"/>
              <a:t>» per farle rientrare. Ottenendo così il modello della narice.</a:t>
            </a:r>
          </a:p>
        </p:txBody>
      </p:sp>
    </p:spTree>
    <p:extLst>
      <p:ext uri="{BB962C8B-B14F-4D97-AF65-F5344CB8AC3E}">
        <p14:creationId xmlns:p14="http://schemas.microsoft.com/office/powerpoint/2010/main" val="3314663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BBAFF-6C30-25DE-6D19-ED047B9C38D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9B913C0-F66D-CF95-77A9-AD560EDB0766}"/>
              </a:ext>
            </a:extLst>
          </p:cNvPr>
          <p:cNvSpPr>
            <a:spLocks noGrp="1"/>
          </p:cNvSpPr>
          <p:nvPr>
            <p:ph type="title"/>
          </p:nvPr>
        </p:nvSpPr>
        <p:spPr>
          <a:xfrm>
            <a:off x="202692" y="0"/>
            <a:ext cx="10515600" cy="1325563"/>
          </a:xfrm>
        </p:spPr>
        <p:txBody>
          <a:bodyPr>
            <a:normAutofit/>
          </a:bodyPr>
          <a:lstStyle/>
          <a:p>
            <a:r>
              <a:rPr lang="it-IT" dirty="0"/>
              <a:t>12</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9362A2AD-5B59-2F0B-76D5-E95B7D30D15D}"/>
              </a:ext>
            </a:extLst>
          </p:cNvPr>
          <p:cNvSpPr>
            <a:spLocks noGrp="1"/>
          </p:cNvSpPr>
          <p:nvPr>
            <p:ph idx="1"/>
          </p:nvPr>
        </p:nvSpPr>
        <p:spPr>
          <a:xfrm>
            <a:off x="202692" y="1010194"/>
            <a:ext cx="11786616" cy="5396381"/>
          </a:xfrm>
        </p:spPr>
        <p:txBody>
          <a:bodyPr>
            <a:normAutofit/>
          </a:bodyPr>
          <a:lstStyle/>
          <a:p>
            <a:pPr marL="0" indent="0">
              <a:buNone/>
            </a:pPr>
            <a:r>
              <a:rPr lang="it-IT" sz="1800" dirty="0"/>
              <a:t>Come con lo scarico ho tolto il modello della macchina dalla modalità «</a:t>
            </a:r>
            <a:r>
              <a:rPr lang="it-IT" sz="1800" dirty="0" err="1"/>
              <a:t>Hide</a:t>
            </a:r>
            <a:r>
              <a:rPr lang="it-IT" sz="1800" dirty="0"/>
              <a:t>» con ALT + H, poi ho eliminato le facce corrispondenti allo spazio della narice creando un ‘</a:t>
            </a:r>
            <a:r>
              <a:rPr lang="it-IT" sz="1800" dirty="0" err="1"/>
              <a:t>buco’</a:t>
            </a:r>
            <a:r>
              <a:rPr lang="it-IT" sz="1800" dirty="0"/>
              <a:t> nel quale ho posizionato la narice modellata. Infine ho unito la narice alla macchina usando «Merge </a:t>
            </a:r>
            <a:r>
              <a:rPr lang="it-IT" sz="1800" dirty="0" err="1"/>
              <a:t>Vertices</a:t>
            </a:r>
            <a:r>
              <a:rPr lang="it-IT" sz="1800" dirty="0"/>
              <a:t>» + «At First».</a:t>
            </a:r>
          </a:p>
        </p:txBody>
      </p:sp>
    </p:spTree>
    <p:extLst>
      <p:ext uri="{BB962C8B-B14F-4D97-AF65-F5344CB8AC3E}">
        <p14:creationId xmlns:p14="http://schemas.microsoft.com/office/powerpoint/2010/main" val="150792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83F12-8B0A-25FF-532C-B770A97372E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F34F323-2C74-5AD5-D8E0-D75D34D05459}"/>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55EE57BC-4B05-918C-81AF-8296BA13AA9C}"/>
              </a:ext>
            </a:extLst>
          </p:cNvPr>
          <p:cNvSpPr>
            <a:spLocks noGrp="1"/>
          </p:cNvSpPr>
          <p:nvPr>
            <p:ph idx="1"/>
          </p:nvPr>
        </p:nvSpPr>
        <p:spPr>
          <a:xfrm>
            <a:off x="202692" y="1010194"/>
            <a:ext cx="11786616" cy="5396381"/>
          </a:xfrm>
        </p:spPr>
        <p:txBody>
          <a:bodyPr>
            <a:normAutofit/>
          </a:bodyPr>
          <a:lstStyle/>
          <a:p>
            <a:pPr marL="0" indent="0">
              <a:buNone/>
            </a:pPr>
            <a:r>
              <a:rPr lang="it-IT" sz="1800" dirty="0"/>
              <a:t>Nello step 13 ho iniziato la modellazione dell’air </a:t>
            </a:r>
            <a:r>
              <a:rPr lang="it-IT" sz="1800" dirty="0" err="1"/>
              <a:t>curtain</a:t>
            </a:r>
            <a:r>
              <a:rPr lang="it-IT" sz="1800" dirty="0"/>
              <a:t>, che sarebbe la presa d’aria sotto il faro anteriore. Anche in questo caso per cominciare ho fatto una copia delle facce interessate (solo una) e nascosto il resto. Poi, basandomi sul </a:t>
            </a:r>
            <a:r>
              <a:rPr lang="it-IT" sz="1800" dirty="0" err="1"/>
              <a:t>blueprint</a:t>
            </a:r>
            <a:r>
              <a:rPr lang="it-IT" sz="1800" dirty="0"/>
              <a:t> frontale, ho creato un primo esagono (l’air </a:t>
            </a:r>
            <a:r>
              <a:rPr lang="it-IT" sz="1800" dirty="0" err="1"/>
              <a:t>curtain</a:t>
            </a:r>
            <a:r>
              <a:rPr lang="it-IT" sz="1800" dirty="0"/>
              <a:t> è fatto come una griglia esagonale). Ho ottenuto l’esagono aggiungendo una mesh «</a:t>
            </a:r>
            <a:r>
              <a:rPr lang="it-IT" sz="1800" dirty="0" err="1"/>
              <a:t>Cylinder</a:t>
            </a:r>
            <a:r>
              <a:rPr lang="it-IT" sz="1800" dirty="0"/>
              <a:t>» e impostando il numero di lati a 6, poi lo ho ruotato di 90 gradi e posizionato nel punto corretto.</a:t>
            </a:r>
          </a:p>
        </p:txBody>
      </p:sp>
      <p:pic>
        <p:nvPicPr>
          <p:cNvPr id="5" name="Immagine 4">
            <a:extLst>
              <a:ext uri="{FF2B5EF4-FFF2-40B4-BE49-F238E27FC236}">
                <a16:creationId xmlns:a16="http://schemas.microsoft.com/office/drawing/2014/main" id="{9971CED0-A0B5-7147-0BB0-3D9BBE25FAC1}"/>
              </a:ext>
            </a:extLst>
          </p:cNvPr>
          <p:cNvPicPr>
            <a:picLocks noChangeAspect="1"/>
          </p:cNvPicPr>
          <p:nvPr/>
        </p:nvPicPr>
        <p:blipFill>
          <a:blip r:embed="rId2"/>
          <a:srcRect l="5467" t="15667" r="4311" b="13266"/>
          <a:stretch>
            <a:fillRect/>
          </a:stretch>
        </p:blipFill>
        <p:spPr>
          <a:xfrm>
            <a:off x="524432" y="3568235"/>
            <a:ext cx="4967785" cy="2620110"/>
          </a:xfrm>
          <a:prstGeom prst="rect">
            <a:avLst/>
          </a:prstGeom>
        </p:spPr>
      </p:pic>
      <p:pic>
        <p:nvPicPr>
          <p:cNvPr id="7" name="Immagine 6" descr="Immagine che contiene schizzo, disegno, design, arte&#10;&#10;Il contenuto generato dall'IA potrebbe non essere corretto.">
            <a:extLst>
              <a:ext uri="{FF2B5EF4-FFF2-40B4-BE49-F238E27FC236}">
                <a16:creationId xmlns:a16="http://schemas.microsoft.com/office/drawing/2014/main" id="{7EFDE678-7AFE-EA76-692D-83299F42F553}"/>
              </a:ext>
            </a:extLst>
          </p:cNvPr>
          <p:cNvPicPr>
            <a:picLocks noChangeAspect="1"/>
          </p:cNvPicPr>
          <p:nvPr/>
        </p:nvPicPr>
        <p:blipFill>
          <a:blip r:embed="rId3"/>
          <a:stretch>
            <a:fillRect/>
          </a:stretch>
        </p:blipFill>
        <p:spPr>
          <a:xfrm>
            <a:off x="6487239" y="3568236"/>
            <a:ext cx="5180329" cy="2620109"/>
          </a:xfrm>
          <a:prstGeom prst="rect">
            <a:avLst/>
          </a:prstGeom>
        </p:spPr>
      </p:pic>
      <p:sp>
        <p:nvSpPr>
          <p:cNvPr id="8" name="CasellaDiTesto 7">
            <a:extLst>
              <a:ext uri="{FF2B5EF4-FFF2-40B4-BE49-F238E27FC236}">
                <a16:creationId xmlns:a16="http://schemas.microsoft.com/office/drawing/2014/main" id="{50FB7B66-704B-6143-BBB2-FB4854553D76}"/>
              </a:ext>
            </a:extLst>
          </p:cNvPr>
          <p:cNvSpPr txBox="1"/>
          <p:nvPr/>
        </p:nvSpPr>
        <p:spPr>
          <a:xfrm>
            <a:off x="524431" y="3155894"/>
            <a:ext cx="4241777" cy="369332"/>
          </a:xfrm>
          <a:prstGeom prst="rect">
            <a:avLst/>
          </a:prstGeom>
          <a:noFill/>
        </p:spPr>
        <p:txBody>
          <a:bodyPr wrap="square" rtlCol="0">
            <a:spAutoFit/>
          </a:bodyPr>
          <a:lstStyle/>
          <a:p>
            <a:r>
              <a:rPr lang="it-IT" dirty="0"/>
              <a:t>Risultato visto da prospettiva frontale</a:t>
            </a:r>
          </a:p>
        </p:txBody>
      </p:sp>
      <p:sp>
        <p:nvSpPr>
          <p:cNvPr id="9" name="CasellaDiTesto 8">
            <a:extLst>
              <a:ext uri="{FF2B5EF4-FFF2-40B4-BE49-F238E27FC236}">
                <a16:creationId xmlns:a16="http://schemas.microsoft.com/office/drawing/2014/main" id="{F944E53C-FBFC-BA68-98F5-73C42B6DC62F}"/>
              </a:ext>
            </a:extLst>
          </p:cNvPr>
          <p:cNvSpPr txBox="1"/>
          <p:nvPr/>
        </p:nvSpPr>
        <p:spPr>
          <a:xfrm>
            <a:off x="6546457" y="3155894"/>
            <a:ext cx="4458712" cy="369332"/>
          </a:xfrm>
          <a:prstGeom prst="rect">
            <a:avLst/>
          </a:prstGeom>
          <a:noFill/>
        </p:spPr>
        <p:txBody>
          <a:bodyPr wrap="square" rtlCol="0">
            <a:spAutoFit/>
          </a:bodyPr>
          <a:lstStyle/>
          <a:p>
            <a:r>
              <a:rPr lang="it-IT" dirty="0"/>
              <a:t>Risultato visto da prospettiva di sbieco</a:t>
            </a:r>
          </a:p>
        </p:txBody>
      </p:sp>
      <p:sp>
        <p:nvSpPr>
          <p:cNvPr id="10" name="CasellaDiTesto 9">
            <a:extLst>
              <a:ext uri="{FF2B5EF4-FFF2-40B4-BE49-F238E27FC236}">
                <a16:creationId xmlns:a16="http://schemas.microsoft.com/office/drawing/2014/main" id="{25AEA9DC-45F1-2422-73B4-92D1B7AB2D1D}"/>
              </a:ext>
            </a:extLst>
          </p:cNvPr>
          <p:cNvSpPr txBox="1"/>
          <p:nvPr/>
        </p:nvSpPr>
        <p:spPr>
          <a:xfrm>
            <a:off x="11500388" y="136056"/>
            <a:ext cx="977839" cy="369332"/>
          </a:xfrm>
          <a:prstGeom prst="rect">
            <a:avLst/>
          </a:prstGeom>
          <a:noFill/>
        </p:spPr>
        <p:txBody>
          <a:bodyPr wrap="square" rtlCol="0">
            <a:spAutoFit/>
          </a:bodyPr>
          <a:lstStyle/>
          <a:p>
            <a:r>
              <a:rPr lang="it-IT" dirty="0"/>
              <a:t>1/6</a:t>
            </a:r>
          </a:p>
        </p:txBody>
      </p:sp>
    </p:spTree>
    <p:extLst>
      <p:ext uri="{BB962C8B-B14F-4D97-AF65-F5344CB8AC3E}">
        <p14:creationId xmlns:p14="http://schemas.microsoft.com/office/powerpoint/2010/main" val="87014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8E49EC-5F53-968E-05CC-F66CA5A0E739}"/>
              </a:ext>
            </a:extLst>
          </p:cNvPr>
          <p:cNvSpPr>
            <a:spLocks noGrp="1"/>
          </p:cNvSpPr>
          <p:nvPr>
            <p:ph type="title"/>
          </p:nvPr>
        </p:nvSpPr>
        <p:spPr>
          <a:xfrm>
            <a:off x="237698" y="153585"/>
            <a:ext cx="10515600" cy="1325563"/>
          </a:xfrm>
        </p:spPr>
        <p:txBody>
          <a:bodyPr/>
          <a:lstStyle/>
          <a:p>
            <a:r>
              <a:rPr lang="it-IT" dirty="0"/>
              <a:t>Tutorial/riferimenti usati</a:t>
            </a:r>
          </a:p>
        </p:txBody>
      </p:sp>
      <p:sp>
        <p:nvSpPr>
          <p:cNvPr id="3" name="Segnaposto contenuto 2">
            <a:extLst>
              <a:ext uri="{FF2B5EF4-FFF2-40B4-BE49-F238E27FC236}">
                <a16:creationId xmlns:a16="http://schemas.microsoft.com/office/drawing/2014/main" id="{B2595485-AC18-27DE-A465-FA75108632BB}"/>
              </a:ext>
            </a:extLst>
          </p:cNvPr>
          <p:cNvSpPr>
            <a:spLocks noGrp="1"/>
          </p:cNvSpPr>
          <p:nvPr>
            <p:ph idx="1"/>
          </p:nvPr>
        </p:nvSpPr>
        <p:spPr>
          <a:xfrm>
            <a:off x="353704" y="1479147"/>
            <a:ext cx="11287835" cy="4860237"/>
          </a:xfrm>
        </p:spPr>
        <p:txBody>
          <a:bodyPr>
            <a:normAutofit/>
          </a:bodyPr>
          <a:lstStyle/>
          <a:p>
            <a:r>
              <a:rPr lang="it-IT" sz="1800" dirty="0"/>
              <a:t>Tutorial: </a:t>
            </a:r>
            <a:r>
              <a:rPr lang="it-IT" sz="1800" dirty="0">
                <a:hlinkClick r:id="rId2"/>
              </a:rPr>
              <a:t>https://www.youtube.com/watch?v=Rs_w0CSDWJ8&amp;t=1120s&amp;pp=ugMICgJpdBABGAHKBRh0dXRvcmlhbCBibGVuZGVyIGJ1Z2F0dGk%3D</a:t>
            </a:r>
            <a:endParaRPr lang="it-IT" sz="1800" dirty="0"/>
          </a:p>
          <a:p>
            <a:r>
              <a:rPr lang="it-IT" sz="1800" dirty="0" err="1"/>
              <a:t>Blueprint</a:t>
            </a:r>
            <a:r>
              <a:rPr lang="it-IT" sz="1800" dirty="0"/>
              <a:t>: </a:t>
            </a:r>
            <a:r>
              <a:rPr lang="it-IT" sz="1800" dirty="0">
                <a:hlinkClick r:id="rId3"/>
              </a:rPr>
              <a:t>https://drawingdatabase.com/bmw-m4-competition-coupe-2020/</a:t>
            </a:r>
            <a:endParaRPr lang="it-IT" sz="1800" dirty="0"/>
          </a:p>
          <a:p>
            <a:r>
              <a:rPr lang="it-IT" sz="1800" dirty="0"/>
              <a:t>Immagini di supporto:</a:t>
            </a:r>
          </a:p>
          <a:p>
            <a:pPr lvl="1"/>
            <a:r>
              <a:rPr lang="it-IT" sz="1400" dirty="0">
                <a:hlinkClick r:id="rId4"/>
              </a:rPr>
              <a:t>https://configure.bmw.it/it_IT/configure/G82/31HK/FX3KX,P0490,PIC1K,S01CB,S01DF,S01MB,S01T6,S0230,S0248,S02PA,S02T4,S02VB,S02VC,S02VF,S0302,S0316,S0322,S03M5,S03MF,S0420,S0428,S0430,S0431,S0459,S048C,S0493,S0494,S04GQ,S04MC,S04NE,S04U0,S0534,S0544,S0548,S0552,S05AC,S05AL,S05AS,S05AV,S05DA,S05DN,S0654,S0688,S06AE,S06AF,S06AK,S06C4,S06NX,S06PA,S06U3,S06VB,S071C,S0760,S0775,S07A2,S07M9,S0855,S0884,S08EK,S08KA,S08R3,S08R9,S08TF,S08WD,S08WM,S099A</a:t>
            </a:r>
            <a:r>
              <a:rPr lang="it-IT" sz="1400" dirty="0"/>
              <a:t> (pagine del sito ufficiale di BMW dove c’è la possibilità di avere una schermata interattiva che permette di girare la macchina ed avere una visuale a 360 gradi su di essa).</a:t>
            </a:r>
          </a:p>
          <a:p>
            <a:pPr lvl="1"/>
            <a:r>
              <a:rPr lang="it-IT" sz="1400" dirty="0">
                <a:hlinkClick r:id="rId5"/>
              </a:rPr>
              <a:t>https://www.annonces-automobile.com/mag/info-bmw-m4-cs-2024-une-m4-csl-civilisee</a:t>
            </a:r>
            <a:endParaRPr lang="it-IT" sz="1400" dirty="0"/>
          </a:p>
          <a:p>
            <a:pPr lvl="1"/>
            <a:r>
              <a:rPr lang="it-IT" sz="1400" dirty="0">
                <a:hlinkClick r:id="rId6"/>
              </a:rPr>
              <a:t>https://www.power-engine.com.tw/product-detail-3846987.html</a:t>
            </a:r>
            <a:endParaRPr lang="it-IT" sz="1400" dirty="0"/>
          </a:p>
          <a:p>
            <a:pPr lvl="1"/>
            <a:r>
              <a:rPr lang="it-IT" sz="1400" dirty="0">
                <a:hlinkClick r:id="rId7"/>
              </a:rPr>
              <a:t>https://www.autocarindia.com/car-reviews/2024-bmw-m4-competition-review-m-4-madness-433794</a:t>
            </a:r>
            <a:br>
              <a:rPr lang="it-IT" sz="1400" dirty="0"/>
            </a:br>
            <a:br>
              <a:rPr lang="it-IT" sz="1400" dirty="0"/>
            </a:br>
            <a:br>
              <a:rPr lang="it-IT" sz="1400" dirty="0"/>
            </a:br>
            <a:br>
              <a:rPr lang="it-IT" sz="1400" dirty="0"/>
            </a:br>
            <a:br>
              <a:rPr lang="it-IT" sz="1400" dirty="0"/>
            </a:br>
            <a:endParaRPr lang="it-IT" sz="1400" dirty="0"/>
          </a:p>
        </p:txBody>
      </p:sp>
    </p:spTree>
    <p:extLst>
      <p:ext uri="{BB962C8B-B14F-4D97-AF65-F5344CB8AC3E}">
        <p14:creationId xmlns:p14="http://schemas.microsoft.com/office/powerpoint/2010/main" val="2195126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010E0-74AC-7A46-333A-F0CECFBB77C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B219DC-5233-3D67-D421-E3948EE86771}"/>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08AE8D77-8EB4-5908-9608-A7585162C4A8}"/>
              </a:ext>
            </a:extLst>
          </p:cNvPr>
          <p:cNvSpPr>
            <a:spLocks noGrp="1"/>
          </p:cNvSpPr>
          <p:nvPr>
            <p:ph idx="1"/>
          </p:nvPr>
        </p:nvSpPr>
        <p:spPr>
          <a:xfrm>
            <a:off x="202692" y="1010194"/>
            <a:ext cx="11786616" cy="5396381"/>
          </a:xfrm>
        </p:spPr>
        <p:txBody>
          <a:bodyPr>
            <a:normAutofit/>
          </a:bodyPr>
          <a:lstStyle/>
          <a:p>
            <a:pPr marL="0" indent="0">
              <a:buNone/>
            </a:pPr>
            <a:r>
              <a:rPr lang="it-IT" sz="1800" dirty="0"/>
              <a:t>Ottenuto l’esagono iniziale è necessario duplicarlo più volte, e per questo ho usato un modificatore. I modificatori si basano sugli oggetti, e per adesso tutti i piani e le mesh su cui sto lavorando fanno parte dello stesso oggetto, ovvero il modello della macchina. Quindi per poter duplicare solo l’esagono bisogna separarlo dalla macchina a livello di </a:t>
            </a:r>
            <a:r>
              <a:rPr lang="it-IT" sz="1800" dirty="0" err="1"/>
              <a:t>oeggetto</a:t>
            </a:r>
            <a:r>
              <a:rPr lang="it-IT" sz="1800" dirty="0"/>
              <a:t>. Per farlo ho selezionato l’esagono e usato il comando «Separate» e poi «</a:t>
            </a:r>
            <a:r>
              <a:rPr lang="it-IT" sz="1800" dirty="0" err="1"/>
              <a:t>Selection</a:t>
            </a:r>
            <a:r>
              <a:rPr lang="it-IT" sz="1800" dirty="0"/>
              <a:t>».</a:t>
            </a:r>
          </a:p>
        </p:txBody>
      </p:sp>
      <p:sp>
        <p:nvSpPr>
          <p:cNvPr id="10" name="CasellaDiTesto 9">
            <a:extLst>
              <a:ext uri="{FF2B5EF4-FFF2-40B4-BE49-F238E27FC236}">
                <a16:creationId xmlns:a16="http://schemas.microsoft.com/office/drawing/2014/main" id="{310C8C9C-80D1-532E-50CA-47D273C04217}"/>
              </a:ext>
            </a:extLst>
          </p:cNvPr>
          <p:cNvSpPr txBox="1"/>
          <p:nvPr/>
        </p:nvSpPr>
        <p:spPr>
          <a:xfrm>
            <a:off x="11500388" y="136056"/>
            <a:ext cx="977839" cy="369332"/>
          </a:xfrm>
          <a:prstGeom prst="rect">
            <a:avLst/>
          </a:prstGeom>
          <a:noFill/>
        </p:spPr>
        <p:txBody>
          <a:bodyPr wrap="square" rtlCol="0">
            <a:spAutoFit/>
          </a:bodyPr>
          <a:lstStyle/>
          <a:p>
            <a:r>
              <a:rPr lang="it-IT" dirty="0"/>
              <a:t>2/6</a:t>
            </a:r>
          </a:p>
        </p:txBody>
      </p:sp>
      <p:pic>
        <p:nvPicPr>
          <p:cNvPr id="6" name="Immagine 5" descr="Immagine che contiene testo, schermata, Software multimediale, Software per la grafica&#10;&#10;Il contenuto generato dall'IA potrebbe non essere corretto.">
            <a:extLst>
              <a:ext uri="{FF2B5EF4-FFF2-40B4-BE49-F238E27FC236}">
                <a16:creationId xmlns:a16="http://schemas.microsoft.com/office/drawing/2014/main" id="{607A4FB1-6940-57DE-08EC-8A87CB42F3DD}"/>
              </a:ext>
            </a:extLst>
          </p:cNvPr>
          <p:cNvPicPr>
            <a:picLocks noChangeAspect="1"/>
          </p:cNvPicPr>
          <p:nvPr/>
        </p:nvPicPr>
        <p:blipFill>
          <a:blip r:embed="rId2"/>
          <a:stretch>
            <a:fillRect/>
          </a:stretch>
        </p:blipFill>
        <p:spPr>
          <a:xfrm>
            <a:off x="723633" y="2335757"/>
            <a:ext cx="7004262" cy="4181006"/>
          </a:xfrm>
          <a:prstGeom prst="rect">
            <a:avLst/>
          </a:prstGeom>
        </p:spPr>
      </p:pic>
    </p:spTree>
    <p:extLst>
      <p:ext uri="{BB962C8B-B14F-4D97-AF65-F5344CB8AC3E}">
        <p14:creationId xmlns:p14="http://schemas.microsoft.com/office/powerpoint/2010/main" val="3404824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02D47-AE41-8D95-402B-59D0D8F4EDC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72A160F-8D2B-52A7-DBD6-C59C12C8D6EE}"/>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314DE4B5-6239-6878-5C19-F8AD6C8F27BD}"/>
              </a:ext>
            </a:extLst>
          </p:cNvPr>
          <p:cNvSpPr>
            <a:spLocks noGrp="1"/>
          </p:cNvSpPr>
          <p:nvPr>
            <p:ph idx="1"/>
          </p:nvPr>
        </p:nvSpPr>
        <p:spPr>
          <a:xfrm>
            <a:off x="202692" y="1010194"/>
            <a:ext cx="11786616" cy="5396381"/>
          </a:xfrm>
        </p:spPr>
        <p:txBody>
          <a:bodyPr>
            <a:normAutofit/>
          </a:bodyPr>
          <a:lstStyle/>
          <a:p>
            <a:pPr marL="0" indent="0">
              <a:buNone/>
            </a:pPr>
            <a:r>
              <a:rPr lang="it-IT" sz="1800" dirty="0"/>
              <a:t>Arrivato a questo punto per utilizzare i modificatori sull’esagono devo andare in «Object Mode» e poi selezionarlo, in questo modo avranno effetto solo su di esso. Per creare un modificatore sono andato sull’icona della chiave inglese nel menù a destra, ed ho schiacciato su «</a:t>
            </a:r>
            <a:r>
              <a:rPr lang="it-IT" sz="1800" dirty="0" err="1"/>
              <a:t>Add</a:t>
            </a:r>
            <a:r>
              <a:rPr lang="it-IT" sz="1800" dirty="0"/>
              <a:t> </a:t>
            </a:r>
            <a:r>
              <a:rPr lang="it-IT" sz="1800" dirty="0" err="1"/>
              <a:t>Modifier</a:t>
            </a:r>
            <a:r>
              <a:rPr lang="it-IT" sz="1800" dirty="0"/>
              <a:t>» + «Generate» + «Array». Nella configurazione del modificatore ho impostato il valore di «</a:t>
            </a:r>
            <a:r>
              <a:rPr lang="it-IT" sz="1800" dirty="0" err="1"/>
              <a:t>Count</a:t>
            </a:r>
            <a:r>
              <a:rPr lang="it-IT" sz="1800" dirty="0"/>
              <a:t>» su 6 (per ottenere 6 copie compreso l’originale), ed i valori di X,Y,Z rispettivamente su 0,0,-1. Questi tre valori descrivono la direzione in cui si vogliono ottenere le copie, e in questo caso le volevo incolonnate verso il basso. Poi ho spuntato l’opzione «merge» che unisce i vertici adiacenti ed infine ho schiacciato «</a:t>
            </a:r>
            <a:r>
              <a:rPr lang="it-IT" sz="1800" dirty="0" err="1"/>
              <a:t>Apply</a:t>
            </a:r>
            <a:r>
              <a:rPr lang="it-IT" sz="1800" dirty="0"/>
              <a:t> </a:t>
            </a:r>
            <a:r>
              <a:rPr lang="it-IT" sz="1800" dirty="0" err="1"/>
              <a:t>all</a:t>
            </a:r>
            <a:r>
              <a:rPr lang="it-IT" sz="1800" dirty="0"/>
              <a:t>» per rendere concrete le modifiche fatte dal modificatore. Il risultato ottenuto è il seguente:</a:t>
            </a:r>
          </a:p>
        </p:txBody>
      </p:sp>
      <p:sp>
        <p:nvSpPr>
          <p:cNvPr id="10" name="CasellaDiTesto 9">
            <a:extLst>
              <a:ext uri="{FF2B5EF4-FFF2-40B4-BE49-F238E27FC236}">
                <a16:creationId xmlns:a16="http://schemas.microsoft.com/office/drawing/2014/main" id="{CAFD6E67-871F-0D53-D972-F7CF6BB128D8}"/>
              </a:ext>
            </a:extLst>
          </p:cNvPr>
          <p:cNvSpPr txBox="1"/>
          <p:nvPr/>
        </p:nvSpPr>
        <p:spPr>
          <a:xfrm>
            <a:off x="11500388" y="136056"/>
            <a:ext cx="977839" cy="369332"/>
          </a:xfrm>
          <a:prstGeom prst="rect">
            <a:avLst/>
          </a:prstGeom>
          <a:noFill/>
        </p:spPr>
        <p:txBody>
          <a:bodyPr wrap="square" rtlCol="0">
            <a:spAutoFit/>
          </a:bodyPr>
          <a:lstStyle/>
          <a:p>
            <a:r>
              <a:rPr lang="it-IT" dirty="0"/>
              <a:t>3/6</a:t>
            </a:r>
          </a:p>
        </p:txBody>
      </p:sp>
      <p:pic>
        <p:nvPicPr>
          <p:cNvPr id="8" name="Immagine 7">
            <a:extLst>
              <a:ext uri="{FF2B5EF4-FFF2-40B4-BE49-F238E27FC236}">
                <a16:creationId xmlns:a16="http://schemas.microsoft.com/office/drawing/2014/main" id="{7B624E5C-ECD3-3EF9-BBDC-A5317A7F56C3}"/>
              </a:ext>
            </a:extLst>
          </p:cNvPr>
          <p:cNvPicPr>
            <a:picLocks noChangeAspect="1"/>
          </p:cNvPicPr>
          <p:nvPr/>
        </p:nvPicPr>
        <p:blipFill>
          <a:blip r:embed="rId2"/>
          <a:stretch>
            <a:fillRect/>
          </a:stretch>
        </p:blipFill>
        <p:spPr>
          <a:xfrm>
            <a:off x="666867" y="2961684"/>
            <a:ext cx="5429133" cy="3600955"/>
          </a:xfrm>
          <a:prstGeom prst="rect">
            <a:avLst/>
          </a:prstGeom>
        </p:spPr>
      </p:pic>
    </p:spTree>
    <p:extLst>
      <p:ext uri="{BB962C8B-B14F-4D97-AF65-F5344CB8AC3E}">
        <p14:creationId xmlns:p14="http://schemas.microsoft.com/office/powerpoint/2010/main" val="617421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A31FD-8CBA-1AC6-94A9-04F1894F853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308C78F-1622-179F-201C-B857A774507C}"/>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C9F0AC5-52B3-8CEB-DB95-6C1DA48AA061}"/>
              </a:ext>
            </a:extLst>
          </p:cNvPr>
          <p:cNvSpPr>
            <a:spLocks noGrp="1"/>
          </p:cNvSpPr>
          <p:nvPr>
            <p:ph idx="1"/>
          </p:nvPr>
        </p:nvSpPr>
        <p:spPr>
          <a:xfrm>
            <a:off x="202692" y="1010194"/>
            <a:ext cx="11786616" cy="5396381"/>
          </a:xfrm>
        </p:spPr>
        <p:txBody>
          <a:bodyPr>
            <a:normAutofit/>
          </a:bodyPr>
          <a:lstStyle/>
          <a:p>
            <a:pPr marL="0" indent="0">
              <a:buNone/>
            </a:pPr>
            <a:r>
              <a:rPr lang="it-IT" sz="1800" dirty="0"/>
              <a:t>Applicato il modificatore ho riunito sotto lo stesso oggetto gli esagoni e la macchina selezionandoli entrambi e utilizzando il comando «Join», dopo di che sono tornato in «Edit mode». Dato che le colonne di esagoni sono in tutto quattro ho duplicato la colonna di esagoni per tre volte, selezionandola e usando SHIFT + D. Poi ho spostato le copie della colonna nello loro rispettive posizioni sempre sulla base del </a:t>
            </a:r>
            <a:r>
              <a:rPr lang="it-IT" sz="1800" dirty="0" err="1"/>
              <a:t>blueprint</a:t>
            </a:r>
            <a:r>
              <a:rPr lang="it-IT" sz="1800" dirty="0"/>
              <a:t> frontale. Ho usato solo i comandi G + Y e G + Z per posizionarle, in modo che restassero tutte sulla stessa profondità (per adesso). Il risultato ottenuto è il seguente:</a:t>
            </a:r>
          </a:p>
          <a:p>
            <a:pPr marL="0" indent="0">
              <a:buNone/>
            </a:pPr>
            <a:endParaRPr lang="it-IT" sz="1800" dirty="0"/>
          </a:p>
        </p:txBody>
      </p:sp>
      <p:sp>
        <p:nvSpPr>
          <p:cNvPr id="10" name="CasellaDiTesto 9">
            <a:extLst>
              <a:ext uri="{FF2B5EF4-FFF2-40B4-BE49-F238E27FC236}">
                <a16:creationId xmlns:a16="http://schemas.microsoft.com/office/drawing/2014/main" id="{323845ED-6CA2-FC7A-BBF3-AA9D5E5E484D}"/>
              </a:ext>
            </a:extLst>
          </p:cNvPr>
          <p:cNvSpPr txBox="1"/>
          <p:nvPr/>
        </p:nvSpPr>
        <p:spPr>
          <a:xfrm>
            <a:off x="11500388" y="136056"/>
            <a:ext cx="977839" cy="369332"/>
          </a:xfrm>
          <a:prstGeom prst="rect">
            <a:avLst/>
          </a:prstGeom>
          <a:noFill/>
        </p:spPr>
        <p:txBody>
          <a:bodyPr wrap="square" rtlCol="0">
            <a:spAutoFit/>
          </a:bodyPr>
          <a:lstStyle/>
          <a:p>
            <a:r>
              <a:rPr lang="it-IT" dirty="0"/>
              <a:t>4/6</a:t>
            </a:r>
          </a:p>
        </p:txBody>
      </p:sp>
      <p:pic>
        <p:nvPicPr>
          <p:cNvPr id="5" name="Immagine 4" descr="Immagine che contiene modello, schizzo, Simmetria, schermata&#10;&#10;Il contenuto generato dall'IA potrebbe non essere corretto.">
            <a:extLst>
              <a:ext uri="{FF2B5EF4-FFF2-40B4-BE49-F238E27FC236}">
                <a16:creationId xmlns:a16="http://schemas.microsoft.com/office/drawing/2014/main" id="{534B9282-EADE-D196-6DC5-E7C4E1EF4FB7}"/>
              </a:ext>
            </a:extLst>
          </p:cNvPr>
          <p:cNvPicPr>
            <a:picLocks noChangeAspect="1"/>
          </p:cNvPicPr>
          <p:nvPr/>
        </p:nvPicPr>
        <p:blipFill>
          <a:blip r:embed="rId2"/>
          <a:stretch>
            <a:fillRect/>
          </a:stretch>
        </p:blipFill>
        <p:spPr>
          <a:xfrm>
            <a:off x="327299" y="3429056"/>
            <a:ext cx="5403116" cy="3161576"/>
          </a:xfrm>
          <a:prstGeom prst="rect">
            <a:avLst/>
          </a:prstGeom>
        </p:spPr>
      </p:pic>
      <p:pic>
        <p:nvPicPr>
          <p:cNvPr id="7" name="Immagine 6" descr="Immagine che contiene schizzo, schermata, disegno, arte&#10;&#10;Il contenuto generato dall'IA potrebbe non essere corretto.">
            <a:extLst>
              <a:ext uri="{FF2B5EF4-FFF2-40B4-BE49-F238E27FC236}">
                <a16:creationId xmlns:a16="http://schemas.microsoft.com/office/drawing/2014/main" id="{9A8FE775-AAFD-9B7E-A26E-A810FE7CA360}"/>
              </a:ext>
            </a:extLst>
          </p:cNvPr>
          <p:cNvPicPr>
            <a:picLocks noChangeAspect="1"/>
          </p:cNvPicPr>
          <p:nvPr/>
        </p:nvPicPr>
        <p:blipFill>
          <a:blip r:embed="rId3"/>
          <a:stretch>
            <a:fillRect/>
          </a:stretch>
        </p:blipFill>
        <p:spPr>
          <a:xfrm>
            <a:off x="6461587" y="3429056"/>
            <a:ext cx="5156579" cy="3161576"/>
          </a:xfrm>
          <a:prstGeom prst="rect">
            <a:avLst/>
          </a:prstGeom>
        </p:spPr>
      </p:pic>
    </p:spTree>
    <p:extLst>
      <p:ext uri="{BB962C8B-B14F-4D97-AF65-F5344CB8AC3E}">
        <p14:creationId xmlns:p14="http://schemas.microsoft.com/office/powerpoint/2010/main" val="4292481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B532-E131-0415-6873-44E566D562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1C06985-E28C-2016-02C8-7A11656C28AA}"/>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8BEA5667-17E7-B979-7D22-411762FC16AA}"/>
              </a:ext>
            </a:extLst>
          </p:cNvPr>
          <p:cNvSpPr>
            <a:spLocks noGrp="1"/>
          </p:cNvSpPr>
          <p:nvPr>
            <p:ph idx="1"/>
          </p:nvPr>
        </p:nvSpPr>
        <p:spPr>
          <a:xfrm>
            <a:off x="202692" y="1187615"/>
            <a:ext cx="11786616" cy="5396381"/>
          </a:xfrm>
        </p:spPr>
        <p:txBody>
          <a:bodyPr>
            <a:normAutofit/>
          </a:bodyPr>
          <a:lstStyle/>
          <a:p>
            <a:pPr marL="0" indent="0">
              <a:buNone/>
            </a:pPr>
            <a:r>
              <a:rPr lang="it-IT" sz="1800" dirty="0"/>
              <a:t>Ho proseguito togliendo le parti di esagoni che non rientrassero nell’area dell’air </a:t>
            </a:r>
            <a:r>
              <a:rPr lang="it-IT" sz="1800" dirty="0" err="1"/>
              <a:t>curtain</a:t>
            </a:r>
            <a:r>
              <a:rPr lang="it-IT" sz="1800" dirty="0"/>
              <a:t>, sempre sulla base del </a:t>
            </a:r>
            <a:r>
              <a:rPr lang="it-IT" sz="1800" dirty="0" err="1"/>
              <a:t>blueprint</a:t>
            </a:r>
            <a:r>
              <a:rPr lang="it-IT" sz="1800" dirty="0"/>
              <a:t> frontale. Per farlo ho usato il comando «</a:t>
            </a:r>
            <a:r>
              <a:rPr lang="it-IT" sz="1800" dirty="0" err="1"/>
              <a:t>Knife</a:t>
            </a:r>
            <a:r>
              <a:rPr lang="it-IT" sz="1800" dirty="0"/>
              <a:t>» per creare spigoli e vertici che definissero il confine tra le parti da tagliare fuori e quelle da tenere, ed infine mi è bastato eliminare le parti che non servivano.</a:t>
            </a:r>
          </a:p>
        </p:txBody>
      </p:sp>
      <p:sp>
        <p:nvSpPr>
          <p:cNvPr id="10" name="CasellaDiTesto 9">
            <a:extLst>
              <a:ext uri="{FF2B5EF4-FFF2-40B4-BE49-F238E27FC236}">
                <a16:creationId xmlns:a16="http://schemas.microsoft.com/office/drawing/2014/main" id="{FB8B4E02-5297-3C76-5017-145724D59A46}"/>
              </a:ext>
            </a:extLst>
          </p:cNvPr>
          <p:cNvSpPr txBox="1"/>
          <p:nvPr/>
        </p:nvSpPr>
        <p:spPr>
          <a:xfrm>
            <a:off x="11500388" y="136056"/>
            <a:ext cx="977839" cy="369332"/>
          </a:xfrm>
          <a:prstGeom prst="rect">
            <a:avLst/>
          </a:prstGeom>
          <a:noFill/>
        </p:spPr>
        <p:txBody>
          <a:bodyPr wrap="square" rtlCol="0">
            <a:spAutoFit/>
          </a:bodyPr>
          <a:lstStyle/>
          <a:p>
            <a:r>
              <a:rPr lang="it-IT" dirty="0"/>
              <a:t>5/6</a:t>
            </a:r>
          </a:p>
        </p:txBody>
      </p:sp>
      <p:pic>
        <p:nvPicPr>
          <p:cNvPr id="6" name="Immagine 5">
            <a:extLst>
              <a:ext uri="{FF2B5EF4-FFF2-40B4-BE49-F238E27FC236}">
                <a16:creationId xmlns:a16="http://schemas.microsoft.com/office/drawing/2014/main" id="{D7AE15FE-C4A4-0B5E-9B85-1ACC5B0D3468}"/>
              </a:ext>
            </a:extLst>
          </p:cNvPr>
          <p:cNvPicPr>
            <a:picLocks noChangeAspect="1"/>
          </p:cNvPicPr>
          <p:nvPr/>
        </p:nvPicPr>
        <p:blipFill>
          <a:blip r:embed="rId2"/>
          <a:srcRect l="7086"/>
          <a:stretch>
            <a:fillRect/>
          </a:stretch>
        </p:blipFill>
        <p:spPr>
          <a:xfrm>
            <a:off x="382137" y="2920623"/>
            <a:ext cx="5475003" cy="2817133"/>
          </a:xfrm>
          <a:prstGeom prst="rect">
            <a:avLst/>
          </a:prstGeom>
        </p:spPr>
      </p:pic>
      <p:pic>
        <p:nvPicPr>
          <p:cNvPr id="9" name="Immagine 8" descr="Immagine che contiene schermata, schizzo, arte, design&#10;&#10;Il contenuto generato dall'IA potrebbe non essere corretto.">
            <a:extLst>
              <a:ext uri="{FF2B5EF4-FFF2-40B4-BE49-F238E27FC236}">
                <a16:creationId xmlns:a16="http://schemas.microsoft.com/office/drawing/2014/main" id="{3386BFE5-17AA-2D4C-5208-55D0A0424EE7}"/>
              </a:ext>
            </a:extLst>
          </p:cNvPr>
          <p:cNvPicPr>
            <a:picLocks noChangeAspect="1"/>
          </p:cNvPicPr>
          <p:nvPr/>
        </p:nvPicPr>
        <p:blipFill>
          <a:blip r:embed="rId3"/>
          <a:stretch>
            <a:fillRect/>
          </a:stretch>
        </p:blipFill>
        <p:spPr>
          <a:xfrm>
            <a:off x="6872018" y="2920624"/>
            <a:ext cx="4873071" cy="2817132"/>
          </a:xfrm>
          <a:prstGeom prst="rect">
            <a:avLst/>
          </a:prstGeom>
        </p:spPr>
      </p:pic>
    </p:spTree>
    <p:extLst>
      <p:ext uri="{BB962C8B-B14F-4D97-AF65-F5344CB8AC3E}">
        <p14:creationId xmlns:p14="http://schemas.microsoft.com/office/powerpoint/2010/main" val="8085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A6E2F-9E65-A117-159E-462E8B4F997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FBBA8B3-3B52-5582-FB9D-5BD6A2388B2E}"/>
              </a:ext>
            </a:extLst>
          </p:cNvPr>
          <p:cNvSpPr>
            <a:spLocks noGrp="1"/>
          </p:cNvSpPr>
          <p:nvPr>
            <p:ph type="title"/>
          </p:nvPr>
        </p:nvSpPr>
        <p:spPr>
          <a:xfrm>
            <a:off x="202692" y="0"/>
            <a:ext cx="10515600" cy="1325563"/>
          </a:xfrm>
        </p:spPr>
        <p:txBody>
          <a:bodyPr>
            <a:normAutofit/>
          </a:bodyPr>
          <a:lstStyle/>
          <a:p>
            <a:r>
              <a:rPr lang="it-IT" dirty="0"/>
              <a:t>13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93218730-C22B-C054-96EB-CE045EC0EF96}"/>
              </a:ext>
            </a:extLst>
          </p:cNvPr>
          <p:cNvSpPr>
            <a:spLocks noGrp="1"/>
          </p:cNvSpPr>
          <p:nvPr>
            <p:ph idx="1"/>
          </p:nvPr>
        </p:nvSpPr>
        <p:spPr>
          <a:xfrm>
            <a:off x="202692" y="1187615"/>
            <a:ext cx="11786616" cy="5396381"/>
          </a:xfrm>
        </p:spPr>
        <p:txBody>
          <a:bodyPr>
            <a:normAutofit/>
          </a:bodyPr>
          <a:lstStyle/>
          <a:p>
            <a:pPr marL="0" indent="0">
              <a:buNone/>
            </a:pPr>
            <a:r>
              <a:rPr lang="it-IT" sz="1800" dirty="0"/>
              <a:t>Una volta ottenuta la forma della griglia, la ho unita al piano che definisce la forma dell’air </a:t>
            </a:r>
            <a:r>
              <a:rPr lang="it-IT" sz="1800" dirty="0" err="1"/>
              <a:t>curtain</a:t>
            </a:r>
            <a:r>
              <a:rPr lang="it-IT" sz="1800" dirty="0"/>
              <a:t>. Poi ho unito il tutto al modello della macchina. Da notare che per adattare la griglia allo spazio dell’air </a:t>
            </a:r>
            <a:r>
              <a:rPr lang="it-IT" sz="1800" dirty="0" err="1"/>
              <a:t>curtain</a:t>
            </a:r>
            <a:r>
              <a:rPr lang="it-IT" sz="1800" dirty="0"/>
              <a:t> definito nel modello ho dovuto distribuire su diverse profondità, ruotare, ed adattare i vertici delle colonne di esagoni (come si vede nella seconda immagine).</a:t>
            </a:r>
          </a:p>
        </p:txBody>
      </p:sp>
      <p:sp>
        <p:nvSpPr>
          <p:cNvPr id="10" name="CasellaDiTesto 9">
            <a:extLst>
              <a:ext uri="{FF2B5EF4-FFF2-40B4-BE49-F238E27FC236}">
                <a16:creationId xmlns:a16="http://schemas.microsoft.com/office/drawing/2014/main" id="{5568693F-B5C8-C066-FF24-D3D5A78CF578}"/>
              </a:ext>
            </a:extLst>
          </p:cNvPr>
          <p:cNvSpPr txBox="1"/>
          <p:nvPr/>
        </p:nvSpPr>
        <p:spPr>
          <a:xfrm>
            <a:off x="11500388" y="136056"/>
            <a:ext cx="977839" cy="369332"/>
          </a:xfrm>
          <a:prstGeom prst="rect">
            <a:avLst/>
          </a:prstGeom>
          <a:noFill/>
        </p:spPr>
        <p:txBody>
          <a:bodyPr wrap="square" rtlCol="0">
            <a:spAutoFit/>
          </a:bodyPr>
          <a:lstStyle/>
          <a:p>
            <a:r>
              <a:rPr lang="it-IT" dirty="0"/>
              <a:t>6/6</a:t>
            </a:r>
          </a:p>
        </p:txBody>
      </p:sp>
      <p:pic>
        <p:nvPicPr>
          <p:cNvPr id="5" name="Immagine 4" descr="Immagine che contiene schizzo, disegno, arte, design&#10;&#10;Il contenuto generato dall'IA potrebbe non essere corretto.">
            <a:extLst>
              <a:ext uri="{FF2B5EF4-FFF2-40B4-BE49-F238E27FC236}">
                <a16:creationId xmlns:a16="http://schemas.microsoft.com/office/drawing/2014/main" id="{96D8B05D-701A-463C-B75F-0E5841F146A2}"/>
              </a:ext>
            </a:extLst>
          </p:cNvPr>
          <p:cNvPicPr>
            <a:picLocks noChangeAspect="1"/>
          </p:cNvPicPr>
          <p:nvPr/>
        </p:nvPicPr>
        <p:blipFill>
          <a:blip r:embed="rId3"/>
          <a:srcRect l="22059" r="11192"/>
          <a:stretch>
            <a:fillRect/>
          </a:stretch>
        </p:blipFill>
        <p:spPr>
          <a:xfrm>
            <a:off x="757634" y="2852381"/>
            <a:ext cx="4824300" cy="3393655"/>
          </a:xfrm>
          <a:prstGeom prst="rect">
            <a:avLst/>
          </a:prstGeom>
        </p:spPr>
      </p:pic>
      <p:pic>
        <p:nvPicPr>
          <p:cNvPr id="8" name="Immagine 7" descr="Immagine che contiene schizzo, linea, bianco e nero, arte&#10;&#10;Il contenuto generato dall'IA potrebbe non essere corretto.">
            <a:extLst>
              <a:ext uri="{FF2B5EF4-FFF2-40B4-BE49-F238E27FC236}">
                <a16:creationId xmlns:a16="http://schemas.microsoft.com/office/drawing/2014/main" id="{E93DA02D-C2E7-8746-FE2A-CEB5120A7517}"/>
              </a:ext>
            </a:extLst>
          </p:cNvPr>
          <p:cNvPicPr>
            <a:picLocks noChangeAspect="1"/>
          </p:cNvPicPr>
          <p:nvPr/>
        </p:nvPicPr>
        <p:blipFill>
          <a:blip r:embed="rId4"/>
          <a:stretch>
            <a:fillRect/>
          </a:stretch>
        </p:blipFill>
        <p:spPr>
          <a:xfrm>
            <a:off x="6866483" y="2852381"/>
            <a:ext cx="4718007" cy="3393655"/>
          </a:xfrm>
          <a:prstGeom prst="rect">
            <a:avLst/>
          </a:prstGeom>
        </p:spPr>
      </p:pic>
    </p:spTree>
    <p:extLst>
      <p:ext uri="{BB962C8B-B14F-4D97-AF65-F5344CB8AC3E}">
        <p14:creationId xmlns:p14="http://schemas.microsoft.com/office/powerpoint/2010/main" val="3393212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E3C0-C0DD-280F-CB0F-7CADB9B4FBC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209511F-04CE-A2D7-464A-CB57A2C7138C}"/>
              </a:ext>
            </a:extLst>
          </p:cNvPr>
          <p:cNvSpPr>
            <a:spLocks noGrp="1"/>
          </p:cNvSpPr>
          <p:nvPr>
            <p:ph type="title"/>
          </p:nvPr>
        </p:nvSpPr>
        <p:spPr>
          <a:xfrm>
            <a:off x="202692" y="0"/>
            <a:ext cx="10515600" cy="1325563"/>
          </a:xfrm>
        </p:spPr>
        <p:txBody>
          <a:bodyPr>
            <a:normAutofit/>
          </a:bodyPr>
          <a:lstStyle/>
          <a:p>
            <a:r>
              <a:rPr lang="it-IT" dirty="0"/>
              <a:t>14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3FEF5D00-3840-3F2B-2D49-54311AD269D3}"/>
              </a:ext>
            </a:extLst>
          </p:cNvPr>
          <p:cNvSpPr>
            <a:spLocks noGrp="1"/>
          </p:cNvSpPr>
          <p:nvPr>
            <p:ph idx="1"/>
          </p:nvPr>
        </p:nvSpPr>
        <p:spPr>
          <a:xfrm>
            <a:off x="202692" y="1187615"/>
            <a:ext cx="11786616" cy="5396381"/>
          </a:xfrm>
        </p:spPr>
        <p:txBody>
          <a:bodyPr>
            <a:normAutofit/>
          </a:bodyPr>
          <a:lstStyle/>
          <a:p>
            <a:pPr marL="0" indent="0">
              <a:buNone/>
            </a:pPr>
            <a:r>
              <a:rPr lang="it-IT" sz="1800" dirty="0"/>
              <a:t>In questo step vado a completare definitivamente la griglia. Per iniziare, mancano ancora i collegamenti tra gli esagoni delle diverse colonne (prima immagine). Per una maggiore efficienza nella creazione dei collegamenti ho deciso di eliminare le facce posteriori degli esagoni, ovvero quelle non visibili dall’esterno che ‘rientrano’ nella macchina (seconda immagine), e rendere quindi non più tridimensionale la griglia. Questo perché è più semplice creare i collegamenti con la griglia in 2D, e solo dopo renderla di nuovo 3D con i collegamenti completati.</a:t>
            </a:r>
          </a:p>
        </p:txBody>
      </p:sp>
      <p:sp>
        <p:nvSpPr>
          <p:cNvPr id="10" name="CasellaDiTesto 9">
            <a:extLst>
              <a:ext uri="{FF2B5EF4-FFF2-40B4-BE49-F238E27FC236}">
                <a16:creationId xmlns:a16="http://schemas.microsoft.com/office/drawing/2014/main" id="{A39E3655-8229-3A1B-0D0C-BABBE1CAD092}"/>
              </a:ext>
            </a:extLst>
          </p:cNvPr>
          <p:cNvSpPr txBox="1"/>
          <p:nvPr/>
        </p:nvSpPr>
        <p:spPr>
          <a:xfrm>
            <a:off x="11500388" y="136056"/>
            <a:ext cx="977839" cy="369332"/>
          </a:xfrm>
          <a:prstGeom prst="rect">
            <a:avLst/>
          </a:prstGeom>
          <a:noFill/>
        </p:spPr>
        <p:txBody>
          <a:bodyPr wrap="square" rtlCol="0">
            <a:spAutoFit/>
          </a:bodyPr>
          <a:lstStyle/>
          <a:p>
            <a:r>
              <a:rPr lang="it-IT" dirty="0"/>
              <a:t>1/4</a:t>
            </a:r>
          </a:p>
        </p:txBody>
      </p:sp>
      <p:pic>
        <p:nvPicPr>
          <p:cNvPr id="9" name="Immagine 8" descr="Immagine che contiene schermata, modello, Simmetria, quadrato&#10;&#10;Il contenuto generato dall'IA potrebbe non essere corretto.">
            <a:extLst>
              <a:ext uri="{FF2B5EF4-FFF2-40B4-BE49-F238E27FC236}">
                <a16:creationId xmlns:a16="http://schemas.microsoft.com/office/drawing/2014/main" id="{6773D81B-FADE-B620-B23A-F17C6DE68BAE}"/>
              </a:ext>
            </a:extLst>
          </p:cNvPr>
          <p:cNvPicPr>
            <a:picLocks noChangeAspect="1"/>
          </p:cNvPicPr>
          <p:nvPr/>
        </p:nvPicPr>
        <p:blipFill>
          <a:blip r:embed="rId3"/>
          <a:stretch>
            <a:fillRect/>
          </a:stretch>
        </p:blipFill>
        <p:spPr>
          <a:xfrm>
            <a:off x="202692" y="3567213"/>
            <a:ext cx="6091580" cy="3016782"/>
          </a:xfrm>
          <a:prstGeom prst="rect">
            <a:avLst/>
          </a:prstGeom>
        </p:spPr>
      </p:pic>
      <p:pic>
        <p:nvPicPr>
          <p:cNvPr id="5" name="Immagine 4">
            <a:extLst>
              <a:ext uri="{FF2B5EF4-FFF2-40B4-BE49-F238E27FC236}">
                <a16:creationId xmlns:a16="http://schemas.microsoft.com/office/drawing/2014/main" id="{7D16BE30-9A79-1CD1-4948-629FC248E650}"/>
              </a:ext>
            </a:extLst>
          </p:cNvPr>
          <p:cNvPicPr>
            <a:picLocks noChangeAspect="1"/>
          </p:cNvPicPr>
          <p:nvPr/>
        </p:nvPicPr>
        <p:blipFill>
          <a:blip r:embed="rId4"/>
          <a:stretch>
            <a:fillRect/>
          </a:stretch>
        </p:blipFill>
        <p:spPr>
          <a:xfrm>
            <a:off x="7175292" y="3567213"/>
            <a:ext cx="4814015" cy="3016782"/>
          </a:xfrm>
          <a:prstGeom prst="rect">
            <a:avLst/>
          </a:prstGeom>
        </p:spPr>
      </p:pic>
      <p:sp>
        <p:nvSpPr>
          <p:cNvPr id="6" name="CasellaDiTesto 5">
            <a:extLst>
              <a:ext uri="{FF2B5EF4-FFF2-40B4-BE49-F238E27FC236}">
                <a16:creationId xmlns:a16="http://schemas.microsoft.com/office/drawing/2014/main" id="{DBB0F802-0B93-E4D3-55C2-48B1B4B259CC}"/>
              </a:ext>
            </a:extLst>
          </p:cNvPr>
          <p:cNvSpPr txBox="1"/>
          <p:nvPr/>
        </p:nvSpPr>
        <p:spPr>
          <a:xfrm>
            <a:off x="7175291" y="3197880"/>
            <a:ext cx="3725839" cy="369332"/>
          </a:xfrm>
          <a:prstGeom prst="rect">
            <a:avLst/>
          </a:prstGeom>
          <a:noFill/>
        </p:spPr>
        <p:txBody>
          <a:bodyPr wrap="square" rtlCol="0">
            <a:spAutoFit/>
          </a:bodyPr>
          <a:lstStyle/>
          <a:p>
            <a:r>
              <a:rPr lang="it-IT" dirty="0"/>
              <a:t>Visuale dall’interno del modello</a:t>
            </a:r>
          </a:p>
        </p:txBody>
      </p:sp>
    </p:spTree>
    <p:extLst>
      <p:ext uri="{BB962C8B-B14F-4D97-AF65-F5344CB8AC3E}">
        <p14:creationId xmlns:p14="http://schemas.microsoft.com/office/powerpoint/2010/main" val="2220906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B4E658-8972-18FF-233C-561A972D254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9C776B4-688E-9703-F7DA-6FE9D6B70B49}"/>
              </a:ext>
            </a:extLst>
          </p:cNvPr>
          <p:cNvSpPr>
            <a:spLocks noGrp="1"/>
          </p:cNvSpPr>
          <p:nvPr>
            <p:ph type="title"/>
          </p:nvPr>
        </p:nvSpPr>
        <p:spPr>
          <a:xfrm>
            <a:off x="202692" y="0"/>
            <a:ext cx="10515600" cy="1325563"/>
          </a:xfrm>
        </p:spPr>
        <p:txBody>
          <a:bodyPr>
            <a:normAutofit/>
          </a:bodyPr>
          <a:lstStyle/>
          <a:p>
            <a:r>
              <a:rPr lang="it-IT" dirty="0"/>
              <a:t>14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E0161793-9D60-56DB-F179-9817FD34F26D}"/>
              </a:ext>
            </a:extLst>
          </p:cNvPr>
          <p:cNvSpPr>
            <a:spLocks noGrp="1"/>
          </p:cNvSpPr>
          <p:nvPr>
            <p:ph idx="1"/>
          </p:nvPr>
        </p:nvSpPr>
        <p:spPr>
          <a:xfrm>
            <a:off x="202692" y="1187615"/>
            <a:ext cx="11786616" cy="5396381"/>
          </a:xfrm>
        </p:spPr>
        <p:txBody>
          <a:bodyPr>
            <a:normAutofit/>
          </a:bodyPr>
          <a:lstStyle/>
          <a:p>
            <a:pPr marL="0" indent="0">
              <a:buNone/>
            </a:pPr>
            <a:r>
              <a:rPr lang="it-IT" sz="1800" dirty="0"/>
              <a:t>Ottenuta la griglia in 2D procedo con il creare i collegamenti selezionando i due vertici interessati per ogni </a:t>
            </a:r>
            <a:r>
              <a:rPr lang="it-IT" sz="1800" dirty="0" err="1"/>
              <a:t>eagono</a:t>
            </a:r>
            <a:r>
              <a:rPr lang="it-IT" sz="1800"/>
              <a:t> e </a:t>
            </a:r>
            <a:r>
              <a:rPr lang="it-IT" sz="1800" dirty="0"/>
              <a:t>usando il comando «New Edge/Face from </a:t>
            </a:r>
            <a:r>
              <a:rPr lang="it-IT" sz="1800" dirty="0" err="1"/>
              <a:t>Vertices</a:t>
            </a:r>
            <a:r>
              <a:rPr lang="it-IT" sz="1800" dirty="0"/>
              <a:t>» (in questo caso Edge). Il risultato ottenuto è il seguente:</a:t>
            </a:r>
          </a:p>
          <a:p>
            <a:pPr marL="0" indent="0">
              <a:buNone/>
            </a:pPr>
            <a:endParaRPr lang="it-IT" sz="1800" dirty="0"/>
          </a:p>
        </p:txBody>
      </p:sp>
      <p:sp>
        <p:nvSpPr>
          <p:cNvPr id="10" name="CasellaDiTesto 9">
            <a:extLst>
              <a:ext uri="{FF2B5EF4-FFF2-40B4-BE49-F238E27FC236}">
                <a16:creationId xmlns:a16="http://schemas.microsoft.com/office/drawing/2014/main" id="{C947107F-A24B-DB13-1608-0BABB19B8AE6}"/>
              </a:ext>
            </a:extLst>
          </p:cNvPr>
          <p:cNvSpPr txBox="1"/>
          <p:nvPr/>
        </p:nvSpPr>
        <p:spPr>
          <a:xfrm>
            <a:off x="11500388" y="136056"/>
            <a:ext cx="977839" cy="369332"/>
          </a:xfrm>
          <a:prstGeom prst="rect">
            <a:avLst/>
          </a:prstGeom>
          <a:noFill/>
        </p:spPr>
        <p:txBody>
          <a:bodyPr wrap="square" rtlCol="0">
            <a:spAutoFit/>
          </a:bodyPr>
          <a:lstStyle/>
          <a:p>
            <a:r>
              <a:rPr lang="it-IT" dirty="0"/>
              <a:t>2/4</a:t>
            </a:r>
          </a:p>
        </p:txBody>
      </p:sp>
      <p:pic>
        <p:nvPicPr>
          <p:cNvPr id="7" name="Immagine 6" descr="Immagine che contiene schermata, quadrato, modello, Simmetria&#10;&#10;Il contenuto generato dall'IA potrebbe non essere corretto.">
            <a:extLst>
              <a:ext uri="{FF2B5EF4-FFF2-40B4-BE49-F238E27FC236}">
                <a16:creationId xmlns:a16="http://schemas.microsoft.com/office/drawing/2014/main" id="{2FB1CABE-5CD3-D20B-2F3C-9309259CA802}"/>
              </a:ext>
            </a:extLst>
          </p:cNvPr>
          <p:cNvPicPr>
            <a:picLocks noChangeAspect="1"/>
          </p:cNvPicPr>
          <p:nvPr/>
        </p:nvPicPr>
        <p:blipFill>
          <a:blip r:embed="rId3"/>
          <a:stretch>
            <a:fillRect/>
          </a:stretch>
        </p:blipFill>
        <p:spPr>
          <a:xfrm>
            <a:off x="683003" y="2286000"/>
            <a:ext cx="8737899" cy="4045737"/>
          </a:xfrm>
          <a:prstGeom prst="rect">
            <a:avLst/>
          </a:prstGeom>
        </p:spPr>
      </p:pic>
    </p:spTree>
    <p:extLst>
      <p:ext uri="{BB962C8B-B14F-4D97-AF65-F5344CB8AC3E}">
        <p14:creationId xmlns:p14="http://schemas.microsoft.com/office/powerpoint/2010/main" val="943524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D7EC6-A1F1-E82D-66CD-22D14EAF850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494826B-A060-451E-E9D2-845D2C272C58}"/>
              </a:ext>
            </a:extLst>
          </p:cNvPr>
          <p:cNvSpPr>
            <a:spLocks noGrp="1"/>
          </p:cNvSpPr>
          <p:nvPr>
            <p:ph type="title"/>
          </p:nvPr>
        </p:nvSpPr>
        <p:spPr>
          <a:xfrm>
            <a:off x="202692" y="0"/>
            <a:ext cx="10515600" cy="1325563"/>
          </a:xfrm>
        </p:spPr>
        <p:txBody>
          <a:bodyPr>
            <a:normAutofit/>
          </a:bodyPr>
          <a:lstStyle/>
          <a:p>
            <a:r>
              <a:rPr lang="it-IT" dirty="0"/>
              <a:t>14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2F3A471B-D0B3-FD22-570B-0893B8C53FD3}"/>
              </a:ext>
            </a:extLst>
          </p:cNvPr>
          <p:cNvSpPr>
            <a:spLocks noGrp="1"/>
          </p:cNvSpPr>
          <p:nvPr>
            <p:ph idx="1"/>
          </p:nvPr>
        </p:nvSpPr>
        <p:spPr>
          <a:xfrm>
            <a:off x="202692" y="1187615"/>
            <a:ext cx="11786616" cy="5396381"/>
          </a:xfrm>
        </p:spPr>
        <p:txBody>
          <a:bodyPr>
            <a:normAutofit/>
          </a:bodyPr>
          <a:lstStyle/>
          <a:p>
            <a:pPr marL="0" indent="0">
              <a:buNone/>
            </a:pPr>
            <a:r>
              <a:rPr lang="it-IT" sz="1800" dirty="0"/>
              <a:t>Per completare i collegamenti mancano quelle parti che vanno a collegarsi con i bordi, però c’è il problema che un vertice deve avere un altro vertice all’estremità opposta per creare uno spigolo fra di essi. Per avere un vertice a cui collegarsi basta selezionare lo spigolo interessato e usare il comando «</a:t>
            </a:r>
            <a:r>
              <a:rPr lang="it-IT" sz="1800" dirty="0" err="1"/>
              <a:t>Subdivide</a:t>
            </a:r>
            <a:r>
              <a:rPr lang="it-IT" sz="1800" dirty="0"/>
              <a:t>» (prima immagine), poi muovere il vertice appena creato a piacimento lungo lo spigolo con G + G e spostarlo nella posizione desiderata (seconda immagine).</a:t>
            </a:r>
          </a:p>
        </p:txBody>
      </p:sp>
      <p:sp>
        <p:nvSpPr>
          <p:cNvPr id="10" name="CasellaDiTesto 9">
            <a:extLst>
              <a:ext uri="{FF2B5EF4-FFF2-40B4-BE49-F238E27FC236}">
                <a16:creationId xmlns:a16="http://schemas.microsoft.com/office/drawing/2014/main" id="{26CE49BC-D121-6B66-5111-7438CBF648F7}"/>
              </a:ext>
            </a:extLst>
          </p:cNvPr>
          <p:cNvSpPr txBox="1"/>
          <p:nvPr/>
        </p:nvSpPr>
        <p:spPr>
          <a:xfrm>
            <a:off x="11500388" y="136056"/>
            <a:ext cx="977839" cy="369332"/>
          </a:xfrm>
          <a:prstGeom prst="rect">
            <a:avLst/>
          </a:prstGeom>
          <a:noFill/>
        </p:spPr>
        <p:txBody>
          <a:bodyPr wrap="square" rtlCol="0">
            <a:spAutoFit/>
          </a:bodyPr>
          <a:lstStyle/>
          <a:p>
            <a:r>
              <a:rPr lang="it-IT" dirty="0"/>
              <a:t>3/4</a:t>
            </a:r>
          </a:p>
        </p:txBody>
      </p:sp>
      <p:pic>
        <p:nvPicPr>
          <p:cNvPr id="5" name="Immagine 4" descr="Immagine che contiene testo, schermata, linea, Parallelo&#10;&#10;Il contenuto generato dall'IA potrebbe non essere corretto.">
            <a:extLst>
              <a:ext uri="{FF2B5EF4-FFF2-40B4-BE49-F238E27FC236}">
                <a16:creationId xmlns:a16="http://schemas.microsoft.com/office/drawing/2014/main" id="{F3CC4983-8D2B-6D1A-5AD6-953BD0957AA1}"/>
              </a:ext>
            </a:extLst>
          </p:cNvPr>
          <p:cNvPicPr>
            <a:picLocks noChangeAspect="1"/>
          </p:cNvPicPr>
          <p:nvPr/>
        </p:nvPicPr>
        <p:blipFill>
          <a:blip r:embed="rId3"/>
          <a:stretch>
            <a:fillRect/>
          </a:stretch>
        </p:blipFill>
        <p:spPr>
          <a:xfrm>
            <a:off x="402169" y="2906380"/>
            <a:ext cx="5186589" cy="3354928"/>
          </a:xfrm>
          <a:prstGeom prst="rect">
            <a:avLst/>
          </a:prstGeom>
        </p:spPr>
      </p:pic>
      <p:pic>
        <p:nvPicPr>
          <p:cNvPr id="8" name="Immagine 7" descr="Immagine che contiene linea, Parallelo, Simmetria, edificio&#10;&#10;Il contenuto generato dall'IA potrebbe non essere corretto.">
            <a:extLst>
              <a:ext uri="{FF2B5EF4-FFF2-40B4-BE49-F238E27FC236}">
                <a16:creationId xmlns:a16="http://schemas.microsoft.com/office/drawing/2014/main" id="{F7C89ECE-1594-3F14-0695-AF47F3F8F8BB}"/>
              </a:ext>
            </a:extLst>
          </p:cNvPr>
          <p:cNvPicPr>
            <a:picLocks noChangeAspect="1"/>
          </p:cNvPicPr>
          <p:nvPr/>
        </p:nvPicPr>
        <p:blipFill>
          <a:blip r:embed="rId4"/>
          <a:stretch>
            <a:fillRect/>
          </a:stretch>
        </p:blipFill>
        <p:spPr>
          <a:xfrm>
            <a:off x="6338327" y="2906380"/>
            <a:ext cx="5324125" cy="3354928"/>
          </a:xfrm>
          <a:prstGeom prst="rect">
            <a:avLst/>
          </a:prstGeom>
        </p:spPr>
      </p:pic>
    </p:spTree>
    <p:extLst>
      <p:ext uri="{BB962C8B-B14F-4D97-AF65-F5344CB8AC3E}">
        <p14:creationId xmlns:p14="http://schemas.microsoft.com/office/powerpoint/2010/main" val="3833980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276E9-28F3-113C-6C76-FCCFC9E692C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B07349C-BB98-F46B-A927-5DD7EA79F0AC}"/>
              </a:ext>
            </a:extLst>
          </p:cNvPr>
          <p:cNvSpPr>
            <a:spLocks noGrp="1"/>
          </p:cNvSpPr>
          <p:nvPr>
            <p:ph type="title"/>
          </p:nvPr>
        </p:nvSpPr>
        <p:spPr>
          <a:xfrm>
            <a:off x="202692" y="0"/>
            <a:ext cx="10515600" cy="1325563"/>
          </a:xfrm>
        </p:spPr>
        <p:txBody>
          <a:bodyPr>
            <a:normAutofit/>
          </a:bodyPr>
          <a:lstStyle/>
          <a:p>
            <a:r>
              <a:rPr lang="it-IT" dirty="0"/>
              <a:t>14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39C834F-6411-55BB-C126-98E0A1680BFB}"/>
              </a:ext>
            </a:extLst>
          </p:cNvPr>
          <p:cNvSpPr>
            <a:spLocks noGrp="1"/>
          </p:cNvSpPr>
          <p:nvPr>
            <p:ph idx="1"/>
          </p:nvPr>
        </p:nvSpPr>
        <p:spPr>
          <a:xfrm>
            <a:off x="202692" y="1187615"/>
            <a:ext cx="11786616" cy="5396381"/>
          </a:xfrm>
        </p:spPr>
        <p:txBody>
          <a:bodyPr>
            <a:normAutofit/>
          </a:bodyPr>
          <a:lstStyle/>
          <a:p>
            <a:pPr marL="0" indent="0">
              <a:buNone/>
            </a:pPr>
            <a:r>
              <a:rPr lang="it-IT" sz="1800" dirty="0"/>
              <a:t>Arrivato a questo punto, posso ridare alla griglia (completata) la sua tridimensionalità, selezionando tutti i suoi spigoli e usando il comando «</a:t>
            </a:r>
            <a:r>
              <a:rPr lang="it-IT" sz="1800" dirty="0" err="1"/>
              <a:t>Extrude</a:t>
            </a:r>
            <a:r>
              <a:rPr lang="it-IT" sz="1800" dirty="0"/>
              <a:t> </a:t>
            </a:r>
            <a:r>
              <a:rPr lang="it-IT" sz="1800" dirty="0" err="1"/>
              <a:t>Region</a:t>
            </a:r>
            <a:r>
              <a:rPr lang="it-IT" sz="1800" dirty="0"/>
              <a:t>» + X per creare tridimensionalità lungo l’asse X. Tuttavia la griglia rimane in parte ’inghiottita’ dal piano subito dietro (prima immagine). Quindi, per renderla più visibile e donarle un effetto ancora più realistico, sempre con il comando «</a:t>
            </a:r>
            <a:r>
              <a:rPr lang="it-IT" sz="1800" dirty="0" err="1"/>
              <a:t>Extrude</a:t>
            </a:r>
            <a:r>
              <a:rPr lang="it-IT" sz="1800" dirty="0"/>
              <a:t> </a:t>
            </a:r>
            <a:r>
              <a:rPr lang="it-IT" sz="1800" dirty="0" err="1"/>
              <a:t>Region</a:t>
            </a:r>
            <a:r>
              <a:rPr lang="it-IT" sz="1800" dirty="0"/>
              <a:t>» + X ho spostato il piano più indietro lungo l’asse X, ottenendo finalmente il modello finale della griglia (seconda immagine).</a:t>
            </a:r>
          </a:p>
        </p:txBody>
      </p:sp>
      <p:sp>
        <p:nvSpPr>
          <p:cNvPr id="10" name="CasellaDiTesto 9">
            <a:extLst>
              <a:ext uri="{FF2B5EF4-FFF2-40B4-BE49-F238E27FC236}">
                <a16:creationId xmlns:a16="http://schemas.microsoft.com/office/drawing/2014/main" id="{8C6A8871-26CA-D7B3-1467-4ED21576E666}"/>
              </a:ext>
            </a:extLst>
          </p:cNvPr>
          <p:cNvSpPr txBox="1"/>
          <p:nvPr/>
        </p:nvSpPr>
        <p:spPr>
          <a:xfrm>
            <a:off x="11500388" y="136056"/>
            <a:ext cx="977839" cy="369332"/>
          </a:xfrm>
          <a:prstGeom prst="rect">
            <a:avLst/>
          </a:prstGeom>
          <a:noFill/>
        </p:spPr>
        <p:txBody>
          <a:bodyPr wrap="square" rtlCol="0">
            <a:spAutoFit/>
          </a:bodyPr>
          <a:lstStyle/>
          <a:p>
            <a:r>
              <a:rPr lang="it-IT" dirty="0"/>
              <a:t>4/4</a:t>
            </a:r>
          </a:p>
        </p:txBody>
      </p:sp>
      <p:pic>
        <p:nvPicPr>
          <p:cNvPr id="7" name="Immagine 6" descr="Immagine che contiene schizzo, design, arte&#10;&#10;Il contenuto generato dall'IA potrebbe non essere corretto.">
            <a:extLst>
              <a:ext uri="{FF2B5EF4-FFF2-40B4-BE49-F238E27FC236}">
                <a16:creationId xmlns:a16="http://schemas.microsoft.com/office/drawing/2014/main" id="{9194253A-DA89-1C85-FE16-CCFD8D1FA549}"/>
              </a:ext>
            </a:extLst>
          </p:cNvPr>
          <p:cNvPicPr>
            <a:picLocks noChangeAspect="1"/>
          </p:cNvPicPr>
          <p:nvPr/>
        </p:nvPicPr>
        <p:blipFill>
          <a:blip r:embed="rId3"/>
          <a:stretch>
            <a:fillRect/>
          </a:stretch>
        </p:blipFill>
        <p:spPr>
          <a:xfrm>
            <a:off x="507138" y="3064604"/>
            <a:ext cx="5249486" cy="3519392"/>
          </a:xfrm>
          <a:prstGeom prst="rect">
            <a:avLst/>
          </a:prstGeom>
        </p:spPr>
      </p:pic>
      <p:pic>
        <p:nvPicPr>
          <p:cNvPr id="13" name="Immagine 12" descr="Immagine che contiene schizzo, disegno, design, arte&#10;&#10;Il contenuto generato dall'IA potrebbe non essere corretto.">
            <a:extLst>
              <a:ext uri="{FF2B5EF4-FFF2-40B4-BE49-F238E27FC236}">
                <a16:creationId xmlns:a16="http://schemas.microsoft.com/office/drawing/2014/main" id="{649D0844-BC90-40E8-B177-69686FF0CE10}"/>
              </a:ext>
            </a:extLst>
          </p:cNvPr>
          <p:cNvPicPr>
            <a:picLocks noChangeAspect="1"/>
          </p:cNvPicPr>
          <p:nvPr/>
        </p:nvPicPr>
        <p:blipFill>
          <a:blip r:embed="rId4"/>
          <a:stretch>
            <a:fillRect/>
          </a:stretch>
        </p:blipFill>
        <p:spPr>
          <a:xfrm>
            <a:off x="6690372" y="3064604"/>
            <a:ext cx="4994490" cy="3519392"/>
          </a:xfrm>
          <a:prstGeom prst="rect">
            <a:avLst/>
          </a:prstGeom>
        </p:spPr>
      </p:pic>
    </p:spTree>
    <p:extLst>
      <p:ext uri="{BB962C8B-B14F-4D97-AF65-F5344CB8AC3E}">
        <p14:creationId xmlns:p14="http://schemas.microsoft.com/office/powerpoint/2010/main" val="944722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53C68-249A-6880-609B-4914023A5B3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9E6754F-6F65-0B47-E64A-F7A19B76FD06}"/>
              </a:ext>
            </a:extLst>
          </p:cNvPr>
          <p:cNvSpPr>
            <a:spLocks noGrp="1"/>
          </p:cNvSpPr>
          <p:nvPr>
            <p:ph type="title"/>
          </p:nvPr>
        </p:nvSpPr>
        <p:spPr>
          <a:xfrm>
            <a:off x="202692" y="0"/>
            <a:ext cx="10515600" cy="1325563"/>
          </a:xfrm>
        </p:spPr>
        <p:txBody>
          <a:bodyPr>
            <a:normAutofit/>
          </a:bodyPr>
          <a:lstStyle/>
          <a:p>
            <a:r>
              <a:rPr lang="it-IT" dirty="0"/>
              <a:t>15</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9E74B92F-E0CB-518B-C731-0FC4148FB193}"/>
              </a:ext>
            </a:extLst>
          </p:cNvPr>
          <p:cNvSpPr>
            <a:spLocks noGrp="1"/>
          </p:cNvSpPr>
          <p:nvPr>
            <p:ph idx="1"/>
          </p:nvPr>
        </p:nvSpPr>
        <p:spPr>
          <a:xfrm>
            <a:off x="202692" y="1187615"/>
            <a:ext cx="11786616" cy="5396381"/>
          </a:xfrm>
        </p:spPr>
        <p:txBody>
          <a:bodyPr>
            <a:normAutofit/>
          </a:bodyPr>
          <a:lstStyle/>
          <a:p>
            <a:pPr marL="0" indent="0">
              <a:buNone/>
            </a:pPr>
            <a:r>
              <a:rPr lang="it-IT" sz="1800" dirty="0"/>
              <a:t>Con lo step 15 inizia la modellazione della ruota. Basandomi sul </a:t>
            </a:r>
            <a:r>
              <a:rPr lang="it-IT" sz="1800" dirty="0" err="1"/>
              <a:t>blueprint</a:t>
            </a:r>
            <a:r>
              <a:rPr lang="it-IT" sz="1800" dirty="0"/>
              <a:t> laterale ho creato un cilindro, gli ho eliminato le due facce sopra e sotto, e lo ho ruotato e ridimensionato in base alla grandezza della ruota. Poi ho creato un altro cilindro più piccolo che definisse il confine tra il cerchio e la gomma. Per riempire lo spazio vuoto tra la circonferenza del cilindro che definisce la ruota e quello più piccolo che definisce solo il cerchio, ho creato due facce:</a:t>
            </a:r>
          </a:p>
        </p:txBody>
      </p:sp>
      <p:sp>
        <p:nvSpPr>
          <p:cNvPr id="10" name="CasellaDiTesto 9">
            <a:extLst>
              <a:ext uri="{FF2B5EF4-FFF2-40B4-BE49-F238E27FC236}">
                <a16:creationId xmlns:a16="http://schemas.microsoft.com/office/drawing/2014/main" id="{F7AE39C2-EF12-3CA4-7F6A-D4634B31083E}"/>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pic>
        <p:nvPicPr>
          <p:cNvPr id="8" name="Immagine 7" descr="Immagine che contiene testo, schermata, cerchio, diagramma&#10;&#10;Il contenuto generato dall'IA potrebbe non essere corretto.">
            <a:extLst>
              <a:ext uri="{FF2B5EF4-FFF2-40B4-BE49-F238E27FC236}">
                <a16:creationId xmlns:a16="http://schemas.microsoft.com/office/drawing/2014/main" id="{87D7E316-4C32-9211-D62F-28516A780B7D}"/>
              </a:ext>
            </a:extLst>
          </p:cNvPr>
          <p:cNvPicPr>
            <a:picLocks noChangeAspect="1"/>
          </p:cNvPicPr>
          <p:nvPr/>
        </p:nvPicPr>
        <p:blipFill>
          <a:blip r:embed="rId3"/>
          <a:srcRect t="11542"/>
          <a:stretch>
            <a:fillRect/>
          </a:stretch>
        </p:blipFill>
        <p:spPr>
          <a:xfrm>
            <a:off x="627419" y="2442687"/>
            <a:ext cx="6680956" cy="4151150"/>
          </a:xfrm>
          <a:prstGeom prst="rect">
            <a:avLst/>
          </a:prstGeom>
        </p:spPr>
      </p:pic>
    </p:spTree>
    <p:extLst>
      <p:ext uri="{BB962C8B-B14F-4D97-AF65-F5344CB8AC3E}">
        <p14:creationId xmlns:p14="http://schemas.microsoft.com/office/powerpoint/2010/main" val="2577278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9BD10-0C84-CB6A-193E-B66BD6E8468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21EF6E-689B-46D0-77C5-5BE51637FA95}"/>
              </a:ext>
            </a:extLst>
          </p:cNvPr>
          <p:cNvSpPr>
            <a:spLocks noGrp="1"/>
          </p:cNvSpPr>
          <p:nvPr>
            <p:ph type="title"/>
          </p:nvPr>
        </p:nvSpPr>
        <p:spPr>
          <a:xfrm>
            <a:off x="202692" y="0"/>
            <a:ext cx="10515600" cy="1325563"/>
          </a:xfrm>
        </p:spPr>
        <p:txBody>
          <a:bodyPr>
            <a:normAutofit/>
          </a:bodyPr>
          <a:lstStyle/>
          <a:p>
            <a:r>
              <a:rPr lang="it-IT" dirty="0"/>
              <a:t>Premesse</a:t>
            </a:r>
            <a:endParaRPr lang="it-IT" baseline="30000" dirty="0"/>
          </a:p>
        </p:txBody>
      </p:sp>
      <p:sp>
        <p:nvSpPr>
          <p:cNvPr id="3" name="Segnaposto contenuto 2">
            <a:extLst>
              <a:ext uri="{FF2B5EF4-FFF2-40B4-BE49-F238E27FC236}">
                <a16:creationId xmlns:a16="http://schemas.microsoft.com/office/drawing/2014/main" id="{A31134F9-43EC-7CBD-B62B-212FA1EC6C89}"/>
              </a:ext>
            </a:extLst>
          </p:cNvPr>
          <p:cNvSpPr>
            <a:spLocks noGrp="1"/>
          </p:cNvSpPr>
          <p:nvPr>
            <p:ph idx="1"/>
          </p:nvPr>
        </p:nvSpPr>
        <p:spPr>
          <a:xfrm>
            <a:off x="202692" y="1325563"/>
            <a:ext cx="11786616" cy="5257197"/>
          </a:xfrm>
        </p:spPr>
        <p:txBody>
          <a:bodyPr>
            <a:normAutofit/>
          </a:bodyPr>
          <a:lstStyle/>
          <a:p>
            <a:r>
              <a:rPr lang="it-IT" sz="1800" dirty="0"/>
              <a:t>Per tutta la durata del progetto la macchina è stata modellata solo a metà, per poi esser specchiata solo alla fine.</a:t>
            </a:r>
          </a:p>
          <a:p>
            <a:endParaRPr lang="it-IT" sz="1800" dirty="0"/>
          </a:p>
          <a:p>
            <a:r>
              <a:rPr lang="it-IT" sz="1800" dirty="0"/>
              <a:t>La macchina è stata modellata nell’area di lavoro «</a:t>
            </a:r>
            <a:r>
              <a:rPr lang="it-IT" sz="1800" dirty="0" err="1"/>
              <a:t>Modeling</a:t>
            </a:r>
            <a:r>
              <a:rPr lang="it-IT" sz="1800" dirty="0"/>
              <a:t>» / «Layout».</a:t>
            </a:r>
          </a:p>
          <a:p>
            <a:endParaRPr lang="it-IT" sz="1800" dirty="0"/>
          </a:p>
          <a:p>
            <a:r>
              <a:rPr lang="it-IT" sz="1800" dirty="0"/>
              <a:t>Tutte le modellazioni sono avvenute nella modalità di interazione «Edit Mode».</a:t>
            </a:r>
          </a:p>
          <a:p>
            <a:pPr marL="0" indent="0">
              <a:buNone/>
            </a:pPr>
            <a:endParaRPr lang="it-IT" sz="1800" dirty="0"/>
          </a:p>
          <a:p>
            <a:r>
              <a:rPr lang="it-IT" sz="1800" dirty="0"/>
              <a:t>Nei primi 2/3 step è stato preso spunto dal tutorial citato nella slide precedente.</a:t>
            </a:r>
          </a:p>
          <a:p>
            <a:pPr marL="0" indent="0">
              <a:buNone/>
            </a:pPr>
            <a:endParaRPr lang="it-IT" sz="1800" dirty="0"/>
          </a:p>
          <a:p>
            <a:r>
              <a:rPr lang="it-IT" sz="1800" dirty="0"/>
              <a:t>Il tutorial riguarda la modellazione di una Bugatti, che è molto diversa dalla BMW, ma è comunque servito come base di partenza.</a:t>
            </a:r>
          </a:p>
        </p:txBody>
      </p:sp>
    </p:spTree>
    <p:extLst>
      <p:ext uri="{BB962C8B-B14F-4D97-AF65-F5344CB8AC3E}">
        <p14:creationId xmlns:p14="http://schemas.microsoft.com/office/powerpoint/2010/main" val="558746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EDFD5-21A8-7E0C-E6F1-27C200DBAE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99F213F-14B1-3AB5-1A03-24C48A02AC0E}"/>
              </a:ext>
            </a:extLst>
          </p:cNvPr>
          <p:cNvSpPr>
            <a:spLocks noGrp="1"/>
          </p:cNvSpPr>
          <p:nvPr>
            <p:ph type="title"/>
          </p:nvPr>
        </p:nvSpPr>
        <p:spPr>
          <a:xfrm>
            <a:off x="202692" y="0"/>
            <a:ext cx="10515600" cy="1325563"/>
          </a:xfrm>
        </p:spPr>
        <p:txBody>
          <a:bodyPr>
            <a:normAutofit/>
          </a:bodyPr>
          <a:lstStyle/>
          <a:p>
            <a:r>
              <a:rPr lang="it-IT" dirty="0"/>
              <a:t>15</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8F1E30B9-8EAA-0F7C-8FF3-037ABB44B6E6}"/>
              </a:ext>
            </a:extLst>
          </p:cNvPr>
          <p:cNvSpPr>
            <a:spLocks noGrp="1"/>
          </p:cNvSpPr>
          <p:nvPr>
            <p:ph idx="1"/>
          </p:nvPr>
        </p:nvSpPr>
        <p:spPr>
          <a:xfrm>
            <a:off x="202692" y="1187615"/>
            <a:ext cx="11786616" cy="5396381"/>
          </a:xfrm>
        </p:spPr>
        <p:txBody>
          <a:bodyPr>
            <a:normAutofit/>
          </a:bodyPr>
          <a:lstStyle/>
          <a:p>
            <a:pPr marL="0" indent="0">
              <a:buNone/>
            </a:pPr>
            <a:r>
              <a:rPr lang="it-IT" sz="1800" dirty="0"/>
              <a:t>Sempre basandomi sul </a:t>
            </a:r>
            <a:r>
              <a:rPr lang="it-IT" sz="1800" dirty="0" err="1"/>
              <a:t>blueprint</a:t>
            </a:r>
            <a:r>
              <a:rPr lang="it-IT" sz="1800" dirty="0"/>
              <a:t> laterale ho usato il comando «</a:t>
            </a:r>
            <a:r>
              <a:rPr lang="it-IT" sz="1800" dirty="0" err="1"/>
              <a:t>Knife</a:t>
            </a:r>
            <a:r>
              <a:rPr lang="it-IT" sz="1800" dirty="0"/>
              <a:t>» per delineare una prima parte dei dettagli del cerchio (prima immagine). Dopo di che con SHIFT + D la ho duplicata il numero di volte necessario (seconda immagine).</a:t>
            </a:r>
          </a:p>
          <a:p>
            <a:pPr marL="0" indent="0">
              <a:buNone/>
            </a:pPr>
            <a:endParaRPr lang="it-IT" sz="1800" dirty="0"/>
          </a:p>
        </p:txBody>
      </p:sp>
      <p:sp>
        <p:nvSpPr>
          <p:cNvPr id="10" name="CasellaDiTesto 9">
            <a:extLst>
              <a:ext uri="{FF2B5EF4-FFF2-40B4-BE49-F238E27FC236}">
                <a16:creationId xmlns:a16="http://schemas.microsoft.com/office/drawing/2014/main" id="{E2B72F71-32B4-1F9C-137F-681ADA3AE410}"/>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pic>
        <p:nvPicPr>
          <p:cNvPr id="5" name="Immagine 4" descr="Immagine che contiene cerchio, ruota, trasporto, Ricambio auto&#10;&#10;Il contenuto generato dall'IA potrebbe non essere corretto.">
            <a:extLst>
              <a:ext uri="{FF2B5EF4-FFF2-40B4-BE49-F238E27FC236}">
                <a16:creationId xmlns:a16="http://schemas.microsoft.com/office/drawing/2014/main" id="{4DEFF812-79AA-E6B0-70AD-CEE19D3E957B}"/>
              </a:ext>
            </a:extLst>
          </p:cNvPr>
          <p:cNvPicPr>
            <a:picLocks noChangeAspect="1"/>
          </p:cNvPicPr>
          <p:nvPr/>
        </p:nvPicPr>
        <p:blipFill>
          <a:blip r:embed="rId3"/>
          <a:stretch>
            <a:fillRect/>
          </a:stretch>
        </p:blipFill>
        <p:spPr>
          <a:xfrm>
            <a:off x="712765" y="2513178"/>
            <a:ext cx="4214077" cy="4019069"/>
          </a:xfrm>
          <a:prstGeom prst="rect">
            <a:avLst/>
          </a:prstGeom>
        </p:spPr>
      </p:pic>
      <p:pic>
        <p:nvPicPr>
          <p:cNvPr id="7" name="Immagine 6" descr="Immagine che contiene cerchio, ruota, trasporto, schizzo&#10;&#10;Il contenuto generato dall'IA potrebbe non essere corretto.">
            <a:extLst>
              <a:ext uri="{FF2B5EF4-FFF2-40B4-BE49-F238E27FC236}">
                <a16:creationId xmlns:a16="http://schemas.microsoft.com/office/drawing/2014/main" id="{5C76CF87-F94D-D91C-B570-2D90AAAE652F}"/>
              </a:ext>
            </a:extLst>
          </p:cNvPr>
          <p:cNvPicPr>
            <a:picLocks noChangeAspect="1"/>
          </p:cNvPicPr>
          <p:nvPr/>
        </p:nvPicPr>
        <p:blipFill>
          <a:blip r:embed="rId4"/>
          <a:stretch>
            <a:fillRect/>
          </a:stretch>
        </p:blipFill>
        <p:spPr>
          <a:xfrm>
            <a:off x="6577051" y="2513178"/>
            <a:ext cx="4035103" cy="4019069"/>
          </a:xfrm>
          <a:prstGeom prst="rect">
            <a:avLst/>
          </a:prstGeom>
        </p:spPr>
      </p:pic>
    </p:spTree>
    <p:extLst>
      <p:ext uri="{BB962C8B-B14F-4D97-AF65-F5344CB8AC3E}">
        <p14:creationId xmlns:p14="http://schemas.microsoft.com/office/powerpoint/2010/main" val="1365873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536BF-5A25-467A-DE6E-1C397237B86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74BB59E-060C-C099-0C49-536EBA92D6A9}"/>
              </a:ext>
            </a:extLst>
          </p:cNvPr>
          <p:cNvSpPr>
            <a:spLocks noGrp="1"/>
          </p:cNvSpPr>
          <p:nvPr>
            <p:ph type="title"/>
          </p:nvPr>
        </p:nvSpPr>
        <p:spPr>
          <a:xfrm>
            <a:off x="202692" y="0"/>
            <a:ext cx="10515600" cy="1325563"/>
          </a:xfrm>
        </p:spPr>
        <p:txBody>
          <a:bodyPr>
            <a:normAutofit/>
          </a:bodyPr>
          <a:lstStyle/>
          <a:p>
            <a:r>
              <a:rPr lang="it-IT" dirty="0"/>
              <a:t>16</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CE539D8-5685-557E-74E6-14FD539489CA}"/>
              </a:ext>
            </a:extLst>
          </p:cNvPr>
          <p:cNvSpPr>
            <a:spLocks noGrp="1"/>
          </p:cNvSpPr>
          <p:nvPr>
            <p:ph idx="1"/>
          </p:nvPr>
        </p:nvSpPr>
        <p:spPr>
          <a:xfrm>
            <a:off x="202692" y="1187615"/>
            <a:ext cx="11786616" cy="5396381"/>
          </a:xfrm>
        </p:spPr>
        <p:txBody>
          <a:bodyPr>
            <a:normAutofit/>
          </a:bodyPr>
          <a:lstStyle/>
          <a:p>
            <a:pPr marL="0" indent="0">
              <a:buNone/>
            </a:pPr>
            <a:r>
              <a:rPr lang="it-IT" sz="1800" dirty="0"/>
              <a:t>Ho proseguito la modellazione del cerchio della ruota delineando, sempre con il comando «</a:t>
            </a:r>
            <a:r>
              <a:rPr lang="it-IT" sz="1800" dirty="0" err="1"/>
              <a:t>Knife</a:t>
            </a:r>
            <a:r>
              <a:rPr lang="it-IT" sz="1800" dirty="0"/>
              <a:t>», la seconda tipologia di dettaglio che caratterizza il cerchio (prima immagine). Come struttura è molto simile alla prima tipologia, ma non identica, quindi ho optato per modellarla dall’inizio al posto di duplicare la prima ed adattarla. Poi, seguendo la stessa procedura di prima, la ho selezionata e duplicata con SHIFT + D (seconda immagine).</a:t>
            </a:r>
          </a:p>
        </p:txBody>
      </p:sp>
      <p:sp>
        <p:nvSpPr>
          <p:cNvPr id="10" name="CasellaDiTesto 9">
            <a:extLst>
              <a:ext uri="{FF2B5EF4-FFF2-40B4-BE49-F238E27FC236}">
                <a16:creationId xmlns:a16="http://schemas.microsoft.com/office/drawing/2014/main" id="{4D76CC3A-6DD5-80D2-6183-DD75FB84FBEF}"/>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pic>
        <p:nvPicPr>
          <p:cNvPr id="9" name="Immagine 8" descr="Immagine che contiene cerchio, schermata, schizzo, diagramma&#10;&#10;Il contenuto generato dall'IA potrebbe non essere corretto.">
            <a:extLst>
              <a:ext uri="{FF2B5EF4-FFF2-40B4-BE49-F238E27FC236}">
                <a16:creationId xmlns:a16="http://schemas.microsoft.com/office/drawing/2014/main" id="{A38066BF-0947-80FC-2C0B-D584F912D12A}"/>
              </a:ext>
            </a:extLst>
          </p:cNvPr>
          <p:cNvPicPr>
            <a:picLocks noChangeAspect="1"/>
          </p:cNvPicPr>
          <p:nvPr/>
        </p:nvPicPr>
        <p:blipFill>
          <a:blip r:embed="rId3"/>
          <a:stretch>
            <a:fillRect/>
          </a:stretch>
        </p:blipFill>
        <p:spPr>
          <a:xfrm>
            <a:off x="1098774" y="2654335"/>
            <a:ext cx="3792434" cy="3746465"/>
          </a:xfrm>
          <a:prstGeom prst="rect">
            <a:avLst/>
          </a:prstGeom>
        </p:spPr>
      </p:pic>
      <p:pic>
        <p:nvPicPr>
          <p:cNvPr id="12" name="Immagine 11" descr="Immagine che contiene schizzo, cerchio, disegno, Simmetria&#10;&#10;Il contenuto generato dall'IA potrebbe non essere corretto.">
            <a:extLst>
              <a:ext uri="{FF2B5EF4-FFF2-40B4-BE49-F238E27FC236}">
                <a16:creationId xmlns:a16="http://schemas.microsoft.com/office/drawing/2014/main" id="{C1A49265-B467-AE3C-D3E7-CF55D7B30136}"/>
              </a:ext>
            </a:extLst>
          </p:cNvPr>
          <p:cNvPicPr>
            <a:picLocks noChangeAspect="1"/>
          </p:cNvPicPr>
          <p:nvPr/>
        </p:nvPicPr>
        <p:blipFill>
          <a:blip r:embed="rId4"/>
          <a:srcRect l="6408" t="5977" r="5760" b="1393"/>
          <a:stretch>
            <a:fillRect/>
          </a:stretch>
        </p:blipFill>
        <p:spPr>
          <a:xfrm>
            <a:off x="6201525" y="2654336"/>
            <a:ext cx="4000250" cy="3746464"/>
          </a:xfrm>
          <a:prstGeom prst="rect">
            <a:avLst/>
          </a:prstGeom>
        </p:spPr>
      </p:pic>
    </p:spTree>
    <p:extLst>
      <p:ext uri="{BB962C8B-B14F-4D97-AF65-F5344CB8AC3E}">
        <p14:creationId xmlns:p14="http://schemas.microsoft.com/office/powerpoint/2010/main" val="3389858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25762-41C4-67B8-D489-1AE11F11ABF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8FC1E70-E75C-0B9A-FA3D-1A92146BEE72}"/>
              </a:ext>
            </a:extLst>
          </p:cNvPr>
          <p:cNvSpPr>
            <a:spLocks noGrp="1"/>
          </p:cNvSpPr>
          <p:nvPr>
            <p:ph type="title"/>
          </p:nvPr>
        </p:nvSpPr>
        <p:spPr>
          <a:xfrm>
            <a:off x="202692" y="0"/>
            <a:ext cx="10515600" cy="1325563"/>
          </a:xfrm>
        </p:spPr>
        <p:txBody>
          <a:bodyPr>
            <a:normAutofit/>
          </a:bodyPr>
          <a:lstStyle/>
          <a:p>
            <a:r>
              <a:rPr lang="it-IT" dirty="0"/>
              <a:t>16</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20ACF0BD-5F76-8390-6A06-747841125A96}"/>
              </a:ext>
            </a:extLst>
          </p:cNvPr>
          <p:cNvSpPr>
            <a:spLocks noGrp="1"/>
          </p:cNvSpPr>
          <p:nvPr>
            <p:ph idx="1"/>
          </p:nvPr>
        </p:nvSpPr>
        <p:spPr>
          <a:xfrm>
            <a:off x="202692" y="1187615"/>
            <a:ext cx="11786616" cy="5396381"/>
          </a:xfrm>
        </p:spPr>
        <p:txBody>
          <a:bodyPr>
            <a:normAutofit/>
          </a:bodyPr>
          <a:lstStyle/>
          <a:p>
            <a:pPr marL="0" indent="0">
              <a:buNone/>
            </a:pPr>
            <a:r>
              <a:rPr lang="it-IT" sz="1800" dirty="0"/>
              <a:t>Nello step 16, oltre alla ruota, ho anche modellato la piccola sporgenza della carrozzeria presente nella parte bassa sotto la portiera. Per farlo è stato sufficiente selezionare i vertici più in basso e con «</a:t>
            </a:r>
            <a:r>
              <a:rPr lang="it-IT" sz="1800" dirty="0" err="1"/>
              <a:t>Extrude</a:t>
            </a:r>
            <a:r>
              <a:rPr lang="it-IT" sz="1800" dirty="0"/>
              <a:t> </a:t>
            </a:r>
            <a:r>
              <a:rPr lang="it-IT" sz="1800" dirty="0" err="1"/>
              <a:t>Region</a:t>
            </a:r>
            <a:r>
              <a:rPr lang="it-IT" sz="1800" dirty="0"/>
              <a:t>» creare un’altra linea di vertici che sporgesse leggermente.</a:t>
            </a:r>
          </a:p>
        </p:txBody>
      </p:sp>
      <p:sp>
        <p:nvSpPr>
          <p:cNvPr id="10" name="CasellaDiTesto 9">
            <a:extLst>
              <a:ext uri="{FF2B5EF4-FFF2-40B4-BE49-F238E27FC236}">
                <a16:creationId xmlns:a16="http://schemas.microsoft.com/office/drawing/2014/main" id="{EC513D97-CE0E-1866-A00D-CD760F1B68DC}"/>
              </a:ext>
            </a:extLst>
          </p:cNvPr>
          <p:cNvSpPr txBox="1"/>
          <p:nvPr/>
        </p:nvSpPr>
        <p:spPr>
          <a:xfrm>
            <a:off x="11500388" y="136056"/>
            <a:ext cx="977839" cy="369332"/>
          </a:xfrm>
          <a:prstGeom prst="rect">
            <a:avLst/>
          </a:prstGeom>
          <a:noFill/>
        </p:spPr>
        <p:txBody>
          <a:bodyPr wrap="square" rtlCol="0">
            <a:spAutoFit/>
          </a:bodyPr>
          <a:lstStyle/>
          <a:p>
            <a:r>
              <a:rPr lang="it-IT" dirty="0"/>
              <a:t>2/2</a:t>
            </a:r>
          </a:p>
        </p:txBody>
      </p:sp>
      <p:pic>
        <p:nvPicPr>
          <p:cNvPr id="11" name="Immagine 10" descr="Immagine che contiene schermata, Modellazione 3D, Composizione digitale, Gioco per PC&#10;&#10;Il contenuto generato dall'IA potrebbe non essere corretto.">
            <a:extLst>
              <a:ext uri="{FF2B5EF4-FFF2-40B4-BE49-F238E27FC236}">
                <a16:creationId xmlns:a16="http://schemas.microsoft.com/office/drawing/2014/main" id="{6C19793E-C1C2-7459-C462-B581FD888BEF}"/>
              </a:ext>
            </a:extLst>
          </p:cNvPr>
          <p:cNvPicPr>
            <a:picLocks noChangeAspect="1"/>
          </p:cNvPicPr>
          <p:nvPr/>
        </p:nvPicPr>
        <p:blipFill>
          <a:blip r:embed="rId3"/>
          <a:stretch>
            <a:fillRect/>
          </a:stretch>
        </p:blipFill>
        <p:spPr>
          <a:xfrm>
            <a:off x="561067" y="2193793"/>
            <a:ext cx="5487166" cy="4258269"/>
          </a:xfrm>
          <a:prstGeom prst="rect">
            <a:avLst/>
          </a:prstGeom>
        </p:spPr>
      </p:pic>
    </p:spTree>
    <p:extLst>
      <p:ext uri="{BB962C8B-B14F-4D97-AF65-F5344CB8AC3E}">
        <p14:creationId xmlns:p14="http://schemas.microsoft.com/office/powerpoint/2010/main" val="12106495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86537-DBD0-9DAD-19FB-54C53F07A84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310F0F2-626C-8BD9-8552-8B1B473305BB}"/>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F0D8495-FDE2-2377-D8F5-E25DE5FC0D72}"/>
              </a:ext>
            </a:extLst>
          </p:cNvPr>
          <p:cNvSpPr>
            <a:spLocks noGrp="1"/>
          </p:cNvSpPr>
          <p:nvPr>
            <p:ph idx="1"/>
          </p:nvPr>
        </p:nvSpPr>
        <p:spPr>
          <a:xfrm>
            <a:off x="202692" y="1187615"/>
            <a:ext cx="11786616" cy="5396381"/>
          </a:xfrm>
        </p:spPr>
        <p:txBody>
          <a:bodyPr>
            <a:normAutofit/>
          </a:bodyPr>
          <a:lstStyle/>
          <a:p>
            <a:pPr marL="0" indent="0">
              <a:buNone/>
            </a:pPr>
            <a:r>
              <a:rPr lang="it-IT" sz="1800" dirty="0"/>
              <a:t>Nello step 17 ho finalizzato il modello della ruota. Per iniziare ho aggiunto cinque «</a:t>
            </a:r>
            <a:r>
              <a:rPr lang="it-IT" sz="1800" dirty="0" err="1"/>
              <a:t>Cylinder</a:t>
            </a:r>
            <a:r>
              <a:rPr lang="it-IT" sz="1800" dirty="0"/>
              <a:t>» che ho ridimensionato e posizionato seguendo il </a:t>
            </a:r>
            <a:r>
              <a:rPr lang="it-IT" sz="1800" dirty="0" err="1"/>
              <a:t>blueprint</a:t>
            </a:r>
            <a:r>
              <a:rPr lang="it-IT" sz="1800" dirty="0"/>
              <a:t> laterale, in modo da creare i bulloni della ruota (prima immagine). Poi, servendomi del </a:t>
            </a:r>
            <a:r>
              <a:rPr lang="it-IT" sz="1800" dirty="0" err="1"/>
              <a:t>blueprint</a:t>
            </a:r>
            <a:r>
              <a:rPr lang="it-IT" sz="1800" dirty="0"/>
              <a:t> frontale/posteriore, ho accorciato la lunghezza del cilindro che costituisce la ruota (seconda immagine).</a:t>
            </a:r>
          </a:p>
        </p:txBody>
      </p:sp>
      <p:sp>
        <p:nvSpPr>
          <p:cNvPr id="10" name="CasellaDiTesto 9">
            <a:extLst>
              <a:ext uri="{FF2B5EF4-FFF2-40B4-BE49-F238E27FC236}">
                <a16:creationId xmlns:a16="http://schemas.microsoft.com/office/drawing/2014/main" id="{B2FBE3CD-B707-1931-0F21-B3F394DC2548}"/>
              </a:ext>
            </a:extLst>
          </p:cNvPr>
          <p:cNvSpPr txBox="1"/>
          <p:nvPr/>
        </p:nvSpPr>
        <p:spPr>
          <a:xfrm>
            <a:off x="11500388" y="136056"/>
            <a:ext cx="977839" cy="369332"/>
          </a:xfrm>
          <a:prstGeom prst="rect">
            <a:avLst/>
          </a:prstGeom>
          <a:noFill/>
        </p:spPr>
        <p:txBody>
          <a:bodyPr wrap="square" rtlCol="0">
            <a:spAutoFit/>
          </a:bodyPr>
          <a:lstStyle/>
          <a:p>
            <a:r>
              <a:rPr lang="it-IT" dirty="0"/>
              <a:t>1/6</a:t>
            </a:r>
          </a:p>
        </p:txBody>
      </p:sp>
      <p:pic>
        <p:nvPicPr>
          <p:cNvPr id="5" name="Immagine 4">
            <a:extLst>
              <a:ext uri="{FF2B5EF4-FFF2-40B4-BE49-F238E27FC236}">
                <a16:creationId xmlns:a16="http://schemas.microsoft.com/office/drawing/2014/main" id="{D5E3894F-EAD4-49D3-6764-7BFF70E6FE9D}"/>
              </a:ext>
            </a:extLst>
          </p:cNvPr>
          <p:cNvPicPr>
            <a:picLocks noChangeAspect="1"/>
          </p:cNvPicPr>
          <p:nvPr/>
        </p:nvPicPr>
        <p:blipFill>
          <a:blip r:embed="rId3"/>
          <a:stretch>
            <a:fillRect/>
          </a:stretch>
        </p:blipFill>
        <p:spPr>
          <a:xfrm>
            <a:off x="529367" y="2622622"/>
            <a:ext cx="4825432" cy="3961374"/>
          </a:xfrm>
          <a:prstGeom prst="rect">
            <a:avLst/>
          </a:prstGeom>
        </p:spPr>
      </p:pic>
      <p:pic>
        <p:nvPicPr>
          <p:cNvPr id="7" name="Immagine 6">
            <a:extLst>
              <a:ext uri="{FF2B5EF4-FFF2-40B4-BE49-F238E27FC236}">
                <a16:creationId xmlns:a16="http://schemas.microsoft.com/office/drawing/2014/main" id="{42AC0296-B019-0038-6455-07774972B766}"/>
              </a:ext>
            </a:extLst>
          </p:cNvPr>
          <p:cNvPicPr>
            <a:picLocks noChangeAspect="1"/>
          </p:cNvPicPr>
          <p:nvPr/>
        </p:nvPicPr>
        <p:blipFill>
          <a:blip r:embed="rId4"/>
          <a:stretch>
            <a:fillRect/>
          </a:stretch>
        </p:blipFill>
        <p:spPr>
          <a:xfrm>
            <a:off x="6810239" y="2620080"/>
            <a:ext cx="4394579" cy="3965187"/>
          </a:xfrm>
          <a:prstGeom prst="rect">
            <a:avLst/>
          </a:prstGeom>
        </p:spPr>
      </p:pic>
    </p:spTree>
    <p:extLst>
      <p:ext uri="{BB962C8B-B14F-4D97-AF65-F5344CB8AC3E}">
        <p14:creationId xmlns:p14="http://schemas.microsoft.com/office/powerpoint/2010/main" val="3346332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0C1C5-83F8-E47A-0370-0D14A349D5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9006748-1FC0-56E2-A557-FD820835E5A6}"/>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CD52773C-4114-2B66-96A6-3AE7E5E1823D}"/>
              </a:ext>
            </a:extLst>
          </p:cNvPr>
          <p:cNvSpPr>
            <a:spLocks noGrp="1"/>
          </p:cNvSpPr>
          <p:nvPr>
            <p:ph idx="1"/>
          </p:nvPr>
        </p:nvSpPr>
        <p:spPr>
          <a:xfrm>
            <a:off x="202692" y="1187615"/>
            <a:ext cx="11786616" cy="5396381"/>
          </a:xfrm>
        </p:spPr>
        <p:txBody>
          <a:bodyPr>
            <a:normAutofit/>
          </a:bodyPr>
          <a:lstStyle/>
          <a:p>
            <a:pPr marL="0" indent="0">
              <a:buNone/>
            </a:pPr>
            <a:r>
              <a:rPr lang="it-IT" sz="1800" dirty="0"/>
              <a:t>Per dare una curvatura più morbida e realistica alla ruota, ho selezionato tutti gli spigoli del cilindro che la delinea e ho applicato il comando «</a:t>
            </a:r>
            <a:r>
              <a:rPr lang="it-IT" sz="1800" dirty="0" err="1"/>
              <a:t>Bevel</a:t>
            </a:r>
            <a:r>
              <a:rPr lang="it-IT" sz="1800" dirty="0"/>
              <a:t>» con il campo «</a:t>
            </a:r>
            <a:r>
              <a:rPr lang="it-IT" sz="1800" dirty="0" err="1"/>
              <a:t>Segments</a:t>
            </a:r>
            <a:r>
              <a:rPr lang="it-IT" sz="1800" dirty="0"/>
              <a:t>» su 6 (prima immagine). Stessa procedura fatta con la faccia interna (seconda immagine).</a:t>
            </a:r>
          </a:p>
        </p:txBody>
      </p:sp>
      <p:sp>
        <p:nvSpPr>
          <p:cNvPr id="10" name="CasellaDiTesto 9">
            <a:extLst>
              <a:ext uri="{FF2B5EF4-FFF2-40B4-BE49-F238E27FC236}">
                <a16:creationId xmlns:a16="http://schemas.microsoft.com/office/drawing/2014/main" id="{3B1C33DD-2FF0-FBE5-DFB9-19081E161DAE}"/>
              </a:ext>
            </a:extLst>
          </p:cNvPr>
          <p:cNvSpPr txBox="1"/>
          <p:nvPr/>
        </p:nvSpPr>
        <p:spPr>
          <a:xfrm>
            <a:off x="11500388" y="136056"/>
            <a:ext cx="977839" cy="369332"/>
          </a:xfrm>
          <a:prstGeom prst="rect">
            <a:avLst/>
          </a:prstGeom>
          <a:noFill/>
        </p:spPr>
        <p:txBody>
          <a:bodyPr wrap="square" rtlCol="0">
            <a:spAutoFit/>
          </a:bodyPr>
          <a:lstStyle/>
          <a:p>
            <a:r>
              <a:rPr lang="it-IT" dirty="0"/>
              <a:t>2/6</a:t>
            </a:r>
          </a:p>
        </p:txBody>
      </p:sp>
      <p:pic>
        <p:nvPicPr>
          <p:cNvPr id="6" name="Immagine 5" descr="Immagine che contiene testo, schermata, cerchio, ruota&#10;&#10;Il contenuto generato dall'IA potrebbe non essere corretto.">
            <a:extLst>
              <a:ext uri="{FF2B5EF4-FFF2-40B4-BE49-F238E27FC236}">
                <a16:creationId xmlns:a16="http://schemas.microsoft.com/office/drawing/2014/main" id="{B846E926-103D-C93B-560B-4C347E202CA3}"/>
              </a:ext>
            </a:extLst>
          </p:cNvPr>
          <p:cNvPicPr>
            <a:picLocks noChangeAspect="1"/>
          </p:cNvPicPr>
          <p:nvPr/>
        </p:nvPicPr>
        <p:blipFill>
          <a:blip r:embed="rId3"/>
          <a:stretch>
            <a:fillRect/>
          </a:stretch>
        </p:blipFill>
        <p:spPr>
          <a:xfrm>
            <a:off x="235706" y="2824192"/>
            <a:ext cx="5533635" cy="3433306"/>
          </a:xfrm>
          <a:prstGeom prst="rect">
            <a:avLst/>
          </a:prstGeom>
        </p:spPr>
      </p:pic>
      <p:pic>
        <p:nvPicPr>
          <p:cNvPr id="9" name="Immagine 8">
            <a:extLst>
              <a:ext uri="{FF2B5EF4-FFF2-40B4-BE49-F238E27FC236}">
                <a16:creationId xmlns:a16="http://schemas.microsoft.com/office/drawing/2014/main" id="{EE2963FB-F0D2-7980-E588-60A0F656F6A5}"/>
              </a:ext>
            </a:extLst>
          </p:cNvPr>
          <p:cNvPicPr>
            <a:picLocks noChangeAspect="1"/>
          </p:cNvPicPr>
          <p:nvPr/>
        </p:nvPicPr>
        <p:blipFill>
          <a:blip r:embed="rId4"/>
          <a:stretch>
            <a:fillRect/>
          </a:stretch>
        </p:blipFill>
        <p:spPr>
          <a:xfrm>
            <a:off x="6422660" y="2824192"/>
            <a:ext cx="5297100" cy="3433306"/>
          </a:xfrm>
          <a:prstGeom prst="rect">
            <a:avLst/>
          </a:prstGeom>
        </p:spPr>
      </p:pic>
    </p:spTree>
    <p:extLst>
      <p:ext uri="{BB962C8B-B14F-4D97-AF65-F5344CB8AC3E}">
        <p14:creationId xmlns:p14="http://schemas.microsoft.com/office/powerpoint/2010/main" val="1884314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BFBE4-C8F4-32E8-706B-F048D87DA6A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12643BE-0940-F351-844D-3326C9C5FDE6}"/>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DF752465-C139-1971-EAB5-0732724F0C25}"/>
              </a:ext>
            </a:extLst>
          </p:cNvPr>
          <p:cNvSpPr>
            <a:spLocks noGrp="1"/>
          </p:cNvSpPr>
          <p:nvPr>
            <p:ph idx="1"/>
          </p:nvPr>
        </p:nvSpPr>
        <p:spPr>
          <a:xfrm>
            <a:off x="202692" y="1187615"/>
            <a:ext cx="11786616" cy="5396381"/>
          </a:xfrm>
        </p:spPr>
        <p:txBody>
          <a:bodyPr>
            <a:normAutofit/>
          </a:bodyPr>
          <a:lstStyle/>
          <a:p>
            <a:pPr marL="0" indent="0">
              <a:buNone/>
            </a:pPr>
            <a:r>
              <a:rPr lang="it-IT" sz="1800" dirty="0"/>
              <a:t>Infine, guardando delle immagini reali su Internet, ho notato che il centro del cerchio rientra rispetto alle parti laterali. Quindi ho deciso di implementare questa caratteristica per una maggiore realisticità.</a:t>
            </a:r>
          </a:p>
          <a:p>
            <a:pPr marL="0" indent="0">
              <a:buNone/>
            </a:pPr>
            <a:endParaRPr lang="it-IT" sz="1800" dirty="0"/>
          </a:p>
        </p:txBody>
      </p:sp>
      <p:sp>
        <p:nvSpPr>
          <p:cNvPr id="10" name="CasellaDiTesto 9">
            <a:extLst>
              <a:ext uri="{FF2B5EF4-FFF2-40B4-BE49-F238E27FC236}">
                <a16:creationId xmlns:a16="http://schemas.microsoft.com/office/drawing/2014/main" id="{3477F388-998D-C234-7C4E-826587734DC3}"/>
              </a:ext>
            </a:extLst>
          </p:cNvPr>
          <p:cNvSpPr txBox="1"/>
          <p:nvPr/>
        </p:nvSpPr>
        <p:spPr>
          <a:xfrm>
            <a:off x="11500388" y="136056"/>
            <a:ext cx="977839" cy="369332"/>
          </a:xfrm>
          <a:prstGeom prst="rect">
            <a:avLst/>
          </a:prstGeom>
          <a:noFill/>
        </p:spPr>
        <p:txBody>
          <a:bodyPr wrap="square" rtlCol="0">
            <a:spAutoFit/>
          </a:bodyPr>
          <a:lstStyle/>
          <a:p>
            <a:r>
              <a:rPr lang="it-IT" dirty="0"/>
              <a:t>3/6</a:t>
            </a:r>
          </a:p>
        </p:txBody>
      </p:sp>
      <p:pic>
        <p:nvPicPr>
          <p:cNvPr id="6" name="Immagine 5">
            <a:extLst>
              <a:ext uri="{FF2B5EF4-FFF2-40B4-BE49-F238E27FC236}">
                <a16:creationId xmlns:a16="http://schemas.microsoft.com/office/drawing/2014/main" id="{34FC6CD8-9C10-112C-5921-292B997CBECD}"/>
              </a:ext>
            </a:extLst>
          </p:cNvPr>
          <p:cNvPicPr>
            <a:picLocks noChangeAspect="1"/>
          </p:cNvPicPr>
          <p:nvPr/>
        </p:nvPicPr>
        <p:blipFill>
          <a:blip r:embed="rId3"/>
          <a:stretch>
            <a:fillRect/>
          </a:stretch>
        </p:blipFill>
        <p:spPr>
          <a:xfrm>
            <a:off x="616650" y="1938382"/>
            <a:ext cx="5299654" cy="4405513"/>
          </a:xfrm>
          <a:prstGeom prst="rect">
            <a:avLst/>
          </a:prstGeom>
        </p:spPr>
      </p:pic>
    </p:spTree>
    <p:extLst>
      <p:ext uri="{BB962C8B-B14F-4D97-AF65-F5344CB8AC3E}">
        <p14:creationId xmlns:p14="http://schemas.microsoft.com/office/powerpoint/2010/main" val="1887788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63DA3-4AE7-B2EF-EB68-B35B9B73D67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AB36363-8160-096A-1904-73F5A36196FA}"/>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D9F209B6-60DD-D472-FB4F-ABCC7924618A}"/>
              </a:ext>
            </a:extLst>
          </p:cNvPr>
          <p:cNvSpPr>
            <a:spLocks noGrp="1"/>
          </p:cNvSpPr>
          <p:nvPr>
            <p:ph idx="1"/>
          </p:nvPr>
        </p:nvSpPr>
        <p:spPr>
          <a:xfrm>
            <a:off x="202692" y="1187615"/>
            <a:ext cx="11786616" cy="5396381"/>
          </a:xfrm>
        </p:spPr>
        <p:txBody>
          <a:bodyPr>
            <a:normAutofit/>
          </a:bodyPr>
          <a:lstStyle/>
          <a:p>
            <a:pPr marL="0" indent="0">
              <a:buNone/>
            </a:pPr>
            <a:r>
              <a:rPr lang="it-IT" sz="1800" dirty="0"/>
              <a:t>Per implementare questa rientranza ho innanzitutto eliminato tutte le facce non interessate dalla struttura del cerchio.</a:t>
            </a:r>
          </a:p>
        </p:txBody>
      </p:sp>
      <p:sp>
        <p:nvSpPr>
          <p:cNvPr id="10" name="CasellaDiTesto 9">
            <a:extLst>
              <a:ext uri="{FF2B5EF4-FFF2-40B4-BE49-F238E27FC236}">
                <a16:creationId xmlns:a16="http://schemas.microsoft.com/office/drawing/2014/main" id="{87D0B0BA-0488-795E-771F-6F695C8E0166}"/>
              </a:ext>
            </a:extLst>
          </p:cNvPr>
          <p:cNvSpPr txBox="1"/>
          <p:nvPr/>
        </p:nvSpPr>
        <p:spPr>
          <a:xfrm>
            <a:off x="11500388" y="136056"/>
            <a:ext cx="977839" cy="369332"/>
          </a:xfrm>
          <a:prstGeom prst="rect">
            <a:avLst/>
          </a:prstGeom>
          <a:noFill/>
        </p:spPr>
        <p:txBody>
          <a:bodyPr wrap="square" rtlCol="0">
            <a:spAutoFit/>
          </a:bodyPr>
          <a:lstStyle/>
          <a:p>
            <a:r>
              <a:rPr lang="it-IT" dirty="0"/>
              <a:t>4/6</a:t>
            </a:r>
          </a:p>
        </p:txBody>
      </p:sp>
      <p:pic>
        <p:nvPicPr>
          <p:cNvPr id="5" name="Immagine 4">
            <a:extLst>
              <a:ext uri="{FF2B5EF4-FFF2-40B4-BE49-F238E27FC236}">
                <a16:creationId xmlns:a16="http://schemas.microsoft.com/office/drawing/2014/main" id="{06C1D352-F20E-1C93-0F4B-75A52D5756E8}"/>
              </a:ext>
            </a:extLst>
          </p:cNvPr>
          <p:cNvPicPr>
            <a:picLocks noChangeAspect="1"/>
          </p:cNvPicPr>
          <p:nvPr/>
        </p:nvPicPr>
        <p:blipFill>
          <a:blip r:embed="rId3"/>
          <a:stretch>
            <a:fillRect/>
          </a:stretch>
        </p:blipFill>
        <p:spPr>
          <a:xfrm>
            <a:off x="6579388" y="2685600"/>
            <a:ext cx="5166961" cy="3919425"/>
          </a:xfrm>
          <a:prstGeom prst="rect">
            <a:avLst/>
          </a:prstGeom>
        </p:spPr>
      </p:pic>
      <p:pic>
        <p:nvPicPr>
          <p:cNvPr id="8" name="Immagine 7" descr="Immagine che contiene pneumatico, trasporto, Ricambio auto, ruota&#10;&#10;Il contenuto generato dall'IA potrebbe non essere corretto.">
            <a:extLst>
              <a:ext uri="{FF2B5EF4-FFF2-40B4-BE49-F238E27FC236}">
                <a16:creationId xmlns:a16="http://schemas.microsoft.com/office/drawing/2014/main" id="{A3E724EF-A324-71B3-1020-BD35A99DC8AD}"/>
              </a:ext>
            </a:extLst>
          </p:cNvPr>
          <p:cNvPicPr>
            <a:picLocks noChangeAspect="1"/>
          </p:cNvPicPr>
          <p:nvPr/>
        </p:nvPicPr>
        <p:blipFill>
          <a:blip r:embed="rId4"/>
          <a:stretch>
            <a:fillRect/>
          </a:stretch>
        </p:blipFill>
        <p:spPr>
          <a:xfrm>
            <a:off x="325524" y="2685600"/>
            <a:ext cx="4996876" cy="3919425"/>
          </a:xfrm>
          <a:prstGeom prst="rect">
            <a:avLst/>
          </a:prstGeom>
        </p:spPr>
      </p:pic>
      <p:sp>
        <p:nvSpPr>
          <p:cNvPr id="9" name="CasellaDiTesto 8">
            <a:extLst>
              <a:ext uri="{FF2B5EF4-FFF2-40B4-BE49-F238E27FC236}">
                <a16:creationId xmlns:a16="http://schemas.microsoft.com/office/drawing/2014/main" id="{D0DF91EF-8227-9DA8-406D-8D81307AE488}"/>
              </a:ext>
            </a:extLst>
          </p:cNvPr>
          <p:cNvSpPr txBox="1"/>
          <p:nvPr/>
        </p:nvSpPr>
        <p:spPr>
          <a:xfrm>
            <a:off x="325524" y="2295239"/>
            <a:ext cx="2615569" cy="369332"/>
          </a:xfrm>
          <a:prstGeom prst="rect">
            <a:avLst/>
          </a:prstGeom>
          <a:noFill/>
        </p:spPr>
        <p:txBody>
          <a:bodyPr wrap="square" rtlCol="0">
            <a:spAutoFit/>
          </a:bodyPr>
          <a:lstStyle/>
          <a:p>
            <a:r>
              <a:rPr lang="it-IT" dirty="0" err="1"/>
              <a:t>Pre</a:t>
            </a:r>
            <a:r>
              <a:rPr lang="it-IT" dirty="0"/>
              <a:t> eliminazione facce</a:t>
            </a:r>
          </a:p>
        </p:txBody>
      </p:sp>
      <p:sp>
        <p:nvSpPr>
          <p:cNvPr id="11" name="CasellaDiTesto 10">
            <a:extLst>
              <a:ext uri="{FF2B5EF4-FFF2-40B4-BE49-F238E27FC236}">
                <a16:creationId xmlns:a16="http://schemas.microsoft.com/office/drawing/2014/main" id="{C955F0FD-2A40-80CC-E758-2BDA4E265EF7}"/>
              </a:ext>
            </a:extLst>
          </p:cNvPr>
          <p:cNvSpPr txBox="1"/>
          <p:nvPr/>
        </p:nvSpPr>
        <p:spPr>
          <a:xfrm>
            <a:off x="6579388" y="2290830"/>
            <a:ext cx="2615569" cy="369332"/>
          </a:xfrm>
          <a:prstGeom prst="rect">
            <a:avLst/>
          </a:prstGeom>
          <a:noFill/>
        </p:spPr>
        <p:txBody>
          <a:bodyPr wrap="square" rtlCol="0">
            <a:spAutoFit/>
          </a:bodyPr>
          <a:lstStyle/>
          <a:p>
            <a:r>
              <a:rPr lang="it-IT" dirty="0"/>
              <a:t>Post eliminazione facce</a:t>
            </a:r>
          </a:p>
        </p:txBody>
      </p:sp>
    </p:spTree>
    <p:extLst>
      <p:ext uri="{BB962C8B-B14F-4D97-AF65-F5344CB8AC3E}">
        <p14:creationId xmlns:p14="http://schemas.microsoft.com/office/powerpoint/2010/main" val="2553249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E845E-0B36-2B25-06C1-D795ED23792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0C4C214-9135-FB9A-E07D-1FC0C1503F30}"/>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BC9160F7-15E5-491A-ECAB-92F56B9C50FF}"/>
              </a:ext>
            </a:extLst>
          </p:cNvPr>
          <p:cNvSpPr>
            <a:spLocks noGrp="1"/>
          </p:cNvSpPr>
          <p:nvPr>
            <p:ph idx="1"/>
          </p:nvPr>
        </p:nvSpPr>
        <p:spPr>
          <a:xfrm>
            <a:off x="202692" y="1187615"/>
            <a:ext cx="11786616" cy="5396381"/>
          </a:xfrm>
        </p:spPr>
        <p:txBody>
          <a:bodyPr>
            <a:normAutofit/>
          </a:bodyPr>
          <a:lstStyle/>
          <a:p>
            <a:pPr marL="0" indent="0">
              <a:buNone/>
            </a:pPr>
            <a:r>
              <a:rPr lang="it-IT" sz="1800" dirty="0"/>
              <a:t>Poi ho creato una faccia unica selezionando il perimetro del cilindro che rappresenta il cerchio e usando il comando «New Face from </a:t>
            </a:r>
            <a:r>
              <a:rPr lang="it-IT" sz="1800" dirty="0" err="1"/>
              <a:t>Edges</a:t>
            </a:r>
            <a:r>
              <a:rPr lang="it-IT" sz="1800" dirty="0"/>
              <a:t>» (prima immagine). Poi ho selezionato la faccia appena creata e l’ho fatta rientrare con il comando «</a:t>
            </a:r>
            <a:r>
              <a:rPr lang="it-IT" sz="1800" dirty="0" err="1"/>
              <a:t>Extrude</a:t>
            </a:r>
            <a:r>
              <a:rPr lang="it-IT" sz="1800" dirty="0"/>
              <a:t> </a:t>
            </a:r>
            <a:r>
              <a:rPr lang="it-IT" sz="1800" dirty="0" err="1"/>
              <a:t>Region</a:t>
            </a:r>
            <a:r>
              <a:rPr lang="it-IT" sz="1800" dirty="0"/>
              <a:t>» (seconda immagine).</a:t>
            </a:r>
          </a:p>
        </p:txBody>
      </p:sp>
      <p:sp>
        <p:nvSpPr>
          <p:cNvPr id="10" name="CasellaDiTesto 9">
            <a:extLst>
              <a:ext uri="{FF2B5EF4-FFF2-40B4-BE49-F238E27FC236}">
                <a16:creationId xmlns:a16="http://schemas.microsoft.com/office/drawing/2014/main" id="{A9E3BB25-70B7-D721-5923-880A117F75C9}"/>
              </a:ext>
            </a:extLst>
          </p:cNvPr>
          <p:cNvSpPr txBox="1"/>
          <p:nvPr/>
        </p:nvSpPr>
        <p:spPr>
          <a:xfrm>
            <a:off x="11500388" y="136056"/>
            <a:ext cx="977839" cy="369332"/>
          </a:xfrm>
          <a:prstGeom prst="rect">
            <a:avLst/>
          </a:prstGeom>
          <a:noFill/>
        </p:spPr>
        <p:txBody>
          <a:bodyPr wrap="square" rtlCol="0">
            <a:spAutoFit/>
          </a:bodyPr>
          <a:lstStyle/>
          <a:p>
            <a:r>
              <a:rPr lang="it-IT" dirty="0"/>
              <a:t>5/6</a:t>
            </a:r>
          </a:p>
        </p:txBody>
      </p:sp>
      <p:pic>
        <p:nvPicPr>
          <p:cNvPr id="6" name="Immagine 5" descr="Immagine che contiene cerchio, trasporto, ruota&#10;&#10;Il contenuto generato dall'IA potrebbe non essere corretto.">
            <a:extLst>
              <a:ext uri="{FF2B5EF4-FFF2-40B4-BE49-F238E27FC236}">
                <a16:creationId xmlns:a16="http://schemas.microsoft.com/office/drawing/2014/main" id="{C15D4B9A-9530-1422-0F4C-43B67D768354}"/>
              </a:ext>
            </a:extLst>
          </p:cNvPr>
          <p:cNvPicPr>
            <a:picLocks noChangeAspect="1"/>
          </p:cNvPicPr>
          <p:nvPr/>
        </p:nvPicPr>
        <p:blipFill>
          <a:blip r:embed="rId3"/>
          <a:stretch>
            <a:fillRect/>
          </a:stretch>
        </p:blipFill>
        <p:spPr>
          <a:xfrm>
            <a:off x="810017" y="2240034"/>
            <a:ext cx="4157768" cy="4150166"/>
          </a:xfrm>
          <a:prstGeom prst="rect">
            <a:avLst/>
          </a:prstGeom>
        </p:spPr>
      </p:pic>
      <p:pic>
        <p:nvPicPr>
          <p:cNvPr id="12" name="Immagine 11">
            <a:extLst>
              <a:ext uri="{FF2B5EF4-FFF2-40B4-BE49-F238E27FC236}">
                <a16:creationId xmlns:a16="http://schemas.microsoft.com/office/drawing/2014/main" id="{40C27F93-A8BF-C51F-A65A-FAF4F1CFD12D}"/>
              </a:ext>
            </a:extLst>
          </p:cNvPr>
          <p:cNvPicPr>
            <a:picLocks noChangeAspect="1"/>
          </p:cNvPicPr>
          <p:nvPr/>
        </p:nvPicPr>
        <p:blipFill>
          <a:blip r:embed="rId4"/>
          <a:stretch>
            <a:fillRect/>
          </a:stretch>
        </p:blipFill>
        <p:spPr>
          <a:xfrm>
            <a:off x="6813915" y="2240035"/>
            <a:ext cx="4866272" cy="4150166"/>
          </a:xfrm>
          <a:prstGeom prst="rect">
            <a:avLst/>
          </a:prstGeom>
        </p:spPr>
      </p:pic>
    </p:spTree>
    <p:extLst>
      <p:ext uri="{BB962C8B-B14F-4D97-AF65-F5344CB8AC3E}">
        <p14:creationId xmlns:p14="http://schemas.microsoft.com/office/powerpoint/2010/main" val="12923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A9980-D173-01D8-2BBE-CEF666BFF06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B5DD84F-C092-5842-47C3-806CF815CF08}"/>
              </a:ext>
            </a:extLst>
          </p:cNvPr>
          <p:cNvSpPr>
            <a:spLocks noGrp="1"/>
          </p:cNvSpPr>
          <p:nvPr>
            <p:ph type="title"/>
          </p:nvPr>
        </p:nvSpPr>
        <p:spPr>
          <a:xfrm>
            <a:off x="202692" y="0"/>
            <a:ext cx="10515600" cy="1325563"/>
          </a:xfrm>
        </p:spPr>
        <p:txBody>
          <a:bodyPr>
            <a:normAutofit/>
          </a:bodyPr>
          <a:lstStyle/>
          <a:p>
            <a:r>
              <a:rPr lang="it-IT" dirty="0"/>
              <a:t>17</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CE07CF69-4243-7B33-50FD-EAEBA5F21266}"/>
              </a:ext>
            </a:extLst>
          </p:cNvPr>
          <p:cNvSpPr>
            <a:spLocks noGrp="1"/>
          </p:cNvSpPr>
          <p:nvPr>
            <p:ph idx="1"/>
          </p:nvPr>
        </p:nvSpPr>
        <p:spPr>
          <a:xfrm>
            <a:off x="202692" y="1187615"/>
            <a:ext cx="11786616" cy="5396381"/>
          </a:xfrm>
        </p:spPr>
        <p:txBody>
          <a:bodyPr>
            <a:normAutofit/>
          </a:bodyPr>
          <a:lstStyle/>
          <a:p>
            <a:pPr marL="0" indent="0">
              <a:buNone/>
            </a:pPr>
            <a:r>
              <a:rPr lang="it-IT" sz="1800" dirty="0"/>
              <a:t>Infine ho selezionato tutti i vertici interessati dalla rientranza, e con il comando «</a:t>
            </a:r>
            <a:r>
              <a:rPr lang="it-IT" sz="1800" dirty="0" err="1"/>
              <a:t>Move</a:t>
            </a:r>
            <a:r>
              <a:rPr lang="it-IT" sz="1800" dirty="0"/>
              <a:t>» vincolato all’asse Y (ovvero G + Y) li ho spostati fino a farli appoggiare sul piano dietro, ottenendo così la ruota finale. </a:t>
            </a:r>
          </a:p>
        </p:txBody>
      </p:sp>
      <p:sp>
        <p:nvSpPr>
          <p:cNvPr id="10" name="CasellaDiTesto 9">
            <a:extLst>
              <a:ext uri="{FF2B5EF4-FFF2-40B4-BE49-F238E27FC236}">
                <a16:creationId xmlns:a16="http://schemas.microsoft.com/office/drawing/2014/main" id="{3017DFC6-4D80-440E-6334-3977E98CAD72}"/>
              </a:ext>
            </a:extLst>
          </p:cNvPr>
          <p:cNvSpPr txBox="1"/>
          <p:nvPr/>
        </p:nvSpPr>
        <p:spPr>
          <a:xfrm>
            <a:off x="11500388" y="136056"/>
            <a:ext cx="977839" cy="369332"/>
          </a:xfrm>
          <a:prstGeom prst="rect">
            <a:avLst/>
          </a:prstGeom>
          <a:noFill/>
        </p:spPr>
        <p:txBody>
          <a:bodyPr wrap="square" rtlCol="0">
            <a:spAutoFit/>
          </a:bodyPr>
          <a:lstStyle/>
          <a:p>
            <a:r>
              <a:rPr lang="it-IT" dirty="0"/>
              <a:t>6/6</a:t>
            </a:r>
          </a:p>
        </p:txBody>
      </p:sp>
      <p:pic>
        <p:nvPicPr>
          <p:cNvPr id="11" name="Immagine 10" descr="Immagine che contiene cerchio, schermata, Simmetria, arte&#10;&#10;Il contenuto generato dall'IA potrebbe non essere corretto.">
            <a:extLst>
              <a:ext uri="{FF2B5EF4-FFF2-40B4-BE49-F238E27FC236}">
                <a16:creationId xmlns:a16="http://schemas.microsoft.com/office/drawing/2014/main" id="{4FFF619D-9869-6694-F594-0B7B610BCBF0}"/>
              </a:ext>
            </a:extLst>
          </p:cNvPr>
          <p:cNvPicPr>
            <a:picLocks noChangeAspect="1"/>
          </p:cNvPicPr>
          <p:nvPr/>
        </p:nvPicPr>
        <p:blipFill>
          <a:blip r:embed="rId3"/>
          <a:stretch>
            <a:fillRect/>
          </a:stretch>
        </p:blipFill>
        <p:spPr>
          <a:xfrm>
            <a:off x="539993" y="2007790"/>
            <a:ext cx="5192066" cy="4309530"/>
          </a:xfrm>
          <a:prstGeom prst="rect">
            <a:avLst/>
          </a:prstGeom>
        </p:spPr>
      </p:pic>
    </p:spTree>
    <p:extLst>
      <p:ext uri="{BB962C8B-B14F-4D97-AF65-F5344CB8AC3E}">
        <p14:creationId xmlns:p14="http://schemas.microsoft.com/office/powerpoint/2010/main" val="152160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04DA8-959B-AFD5-621C-F91B849BEBC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CB61A05-3680-5A3E-E6CF-342AD1E4BFEA}"/>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7E03DBCF-6D8C-8D21-76D3-4126F74C120D}"/>
              </a:ext>
            </a:extLst>
          </p:cNvPr>
          <p:cNvSpPr>
            <a:spLocks noGrp="1"/>
          </p:cNvSpPr>
          <p:nvPr>
            <p:ph idx="1"/>
          </p:nvPr>
        </p:nvSpPr>
        <p:spPr>
          <a:xfrm>
            <a:off x="202692" y="1187615"/>
            <a:ext cx="11786616" cy="5396381"/>
          </a:xfrm>
        </p:spPr>
        <p:txBody>
          <a:bodyPr>
            <a:normAutofit/>
          </a:bodyPr>
          <a:lstStyle/>
          <a:p>
            <a:pPr marL="0" indent="0">
              <a:buNone/>
            </a:pPr>
            <a:r>
              <a:rPr lang="it-IT" sz="1800" dirty="0"/>
              <a:t>Lo step 18 è concentrato per la maggior parte sullo specchietto laterale, ma prima di partire con la sua progettazione, ho duplicato (SHIFT + D) la ruota finita nello step 17 in modo da avere anche quella anteriore. Come base di partenza per lo specchietto ho aggiunto una «Mesh» di tipo «</a:t>
            </a:r>
            <a:r>
              <a:rPr lang="it-IT" sz="1800" dirty="0" err="1"/>
              <a:t>Plane</a:t>
            </a:r>
            <a:r>
              <a:rPr lang="it-IT" sz="1800" dirty="0"/>
              <a:t>», e seguendo il </a:t>
            </a:r>
            <a:r>
              <a:rPr lang="it-IT" sz="1800" dirty="0" err="1"/>
              <a:t>blueprint</a:t>
            </a:r>
            <a:r>
              <a:rPr lang="it-IT" sz="1800" dirty="0"/>
              <a:t> posteriore ho adattato il piano alla forma dello specchietto. Per avere più vertici con cui modellare la forma, e quindi aumentare l’accuratezza del modello, ho usato il comando «</a:t>
            </a:r>
            <a:r>
              <a:rPr lang="it-IT" sz="1800" dirty="0" err="1"/>
              <a:t>Subdivide</a:t>
            </a:r>
            <a:r>
              <a:rPr lang="it-IT" sz="1800" dirty="0"/>
              <a:t>». Una volta finito, ho usato «</a:t>
            </a:r>
            <a:r>
              <a:rPr lang="it-IT" sz="1800" dirty="0" err="1"/>
              <a:t>Extrude</a:t>
            </a:r>
            <a:r>
              <a:rPr lang="it-IT" sz="1800" dirty="0"/>
              <a:t> </a:t>
            </a:r>
            <a:r>
              <a:rPr lang="it-IT" sz="1800" dirty="0" err="1"/>
              <a:t>Region</a:t>
            </a:r>
            <a:r>
              <a:rPr lang="it-IT" sz="1800" dirty="0"/>
              <a:t>» per dargli tridimensionalità. </a:t>
            </a:r>
          </a:p>
        </p:txBody>
      </p:sp>
      <p:sp>
        <p:nvSpPr>
          <p:cNvPr id="10" name="CasellaDiTesto 9">
            <a:extLst>
              <a:ext uri="{FF2B5EF4-FFF2-40B4-BE49-F238E27FC236}">
                <a16:creationId xmlns:a16="http://schemas.microsoft.com/office/drawing/2014/main" id="{B7337A6F-0A7D-37D7-CE7A-AC2D02F39563}"/>
              </a:ext>
            </a:extLst>
          </p:cNvPr>
          <p:cNvSpPr txBox="1"/>
          <p:nvPr/>
        </p:nvSpPr>
        <p:spPr>
          <a:xfrm>
            <a:off x="11500388" y="136056"/>
            <a:ext cx="977839" cy="369332"/>
          </a:xfrm>
          <a:prstGeom prst="rect">
            <a:avLst/>
          </a:prstGeom>
          <a:noFill/>
        </p:spPr>
        <p:txBody>
          <a:bodyPr wrap="square" rtlCol="0">
            <a:spAutoFit/>
          </a:bodyPr>
          <a:lstStyle/>
          <a:p>
            <a:r>
              <a:rPr lang="it-IT" dirty="0"/>
              <a:t>1/9</a:t>
            </a:r>
          </a:p>
        </p:txBody>
      </p:sp>
      <p:pic>
        <p:nvPicPr>
          <p:cNvPr id="5" name="Immagine 4" descr="Immagine che contiene linea, schizzo, disegno, Parallelo&#10;&#10;Il contenuto generato dall'IA potrebbe non essere corretto.">
            <a:extLst>
              <a:ext uri="{FF2B5EF4-FFF2-40B4-BE49-F238E27FC236}">
                <a16:creationId xmlns:a16="http://schemas.microsoft.com/office/drawing/2014/main" id="{37AFC4DB-5A42-19AC-7090-AD01D42AD8CC}"/>
              </a:ext>
            </a:extLst>
          </p:cNvPr>
          <p:cNvPicPr>
            <a:picLocks noChangeAspect="1"/>
          </p:cNvPicPr>
          <p:nvPr/>
        </p:nvPicPr>
        <p:blipFill>
          <a:blip r:embed="rId3"/>
          <a:stretch>
            <a:fillRect/>
          </a:stretch>
        </p:blipFill>
        <p:spPr>
          <a:xfrm>
            <a:off x="709684" y="2692500"/>
            <a:ext cx="8741391" cy="3598069"/>
          </a:xfrm>
          <a:prstGeom prst="rect">
            <a:avLst/>
          </a:prstGeom>
        </p:spPr>
      </p:pic>
    </p:spTree>
    <p:extLst>
      <p:ext uri="{BB962C8B-B14F-4D97-AF65-F5344CB8AC3E}">
        <p14:creationId xmlns:p14="http://schemas.microsoft.com/office/powerpoint/2010/main" val="1490811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14703D-C7CA-CFD3-4575-CB2D70FF4050}"/>
              </a:ext>
            </a:extLst>
          </p:cNvPr>
          <p:cNvSpPr>
            <a:spLocks noGrp="1"/>
          </p:cNvSpPr>
          <p:nvPr>
            <p:ph type="title"/>
          </p:nvPr>
        </p:nvSpPr>
        <p:spPr>
          <a:xfrm>
            <a:off x="202692" y="0"/>
            <a:ext cx="10515600" cy="1325563"/>
          </a:xfrm>
        </p:spPr>
        <p:txBody>
          <a:bodyPr>
            <a:normAutofit/>
          </a:bodyPr>
          <a:lstStyle/>
          <a:p>
            <a:r>
              <a:rPr lang="it-IT" dirty="0"/>
              <a:t>1</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77EE373E-E2C8-1EC1-ECC1-248A9BD4C529}"/>
              </a:ext>
            </a:extLst>
          </p:cNvPr>
          <p:cNvSpPr>
            <a:spLocks noGrp="1"/>
          </p:cNvSpPr>
          <p:nvPr>
            <p:ph idx="1"/>
          </p:nvPr>
        </p:nvSpPr>
        <p:spPr>
          <a:xfrm>
            <a:off x="202692" y="1325563"/>
            <a:ext cx="11786616" cy="5257197"/>
          </a:xfrm>
        </p:spPr>
        <p:txBody>
          <a:bodyPr>
            <a:normAutofit/>
          </a:bodyPr>
          <a:lstStyle/>
          <a:p>
            <a:pPr marL="0" indent="0" algn="just">
              <a:buNone/>
            </a:pPr>
            <a:r>
              <a:rPr lang="it-IT" sz="1800" dirty="0"/>
              <a:t>Ho iniziato incollando su Blender i </a:t>
            </a:r>
            <a:r>
              <a:rPr lang="it-IT" sz="1800" dirty="0" err="1"/>
              <a:t>blueprint</a:t>
            </a:r>
            <a:r>
              <a:rPr lang="it-IT" sz="1800" dirty="0"/>
              <a:t> (back, front, side, top) della BMW ottenuti scaricandoli da Internet. Successivamente ho utilizzato la mesh «Cube» per proporzionare tra loro le immagini e posizionarle nel modo corretto (come nel tutorial dal minuto 1:39 al minuto 3:01). Una volta ottenute le giuste proporzioni e posizioni dei </a:t>
            </a:r>
            <a:r>
              <a:rPr lang="it-IT" sz="1800" dirty="0" err="1"/>
              <a:t>blueprint</a:t>
            </a:r>
            <a:r>
              <a:rPr lang="it-IT" sz="1800" dirty="0"/>
              <a:t> ho eliminato la mesh «Cube» ed ho aggiunto una mesh «</a:t>
            </a:r>
            <a:r>
              <a:rPr lang="it-IT" sz="1800" dirty="0" err="1"/>
              <a:t>Plane</a:t>
            </a:r>
            <a:r>
              <a:rPr lang="it-IT" sz="1800" dirty="0"/>
              <a:t>», poi la ho modellata fino ad ottenere una forma iniziale della macchina. Per farlo ho usato il comando «</a:t>
            </a:r>
            <a:r>
              <a:rPr lang="it-IT" sz="1800" dirty="0" err="1"/>
              <a:t>Extrude</a:t>
            </a:r>
            <a:r>
              <a:rPr lang="it-IT" sz="1800" dirty="0"/>
              <a:t> </a:t>
            </a:r>
            <a:r>
              <a:rPr lang="it-IT" sz="1800" dirty="0" err="1"/>
              <a:t>Region</a:t>
            </a:r>
            <a:r>
              <a:rPr lang="it-IT" sz="1800" dirty="0"/>
              <a:t>» che estende la geometria delle mesh. Ho usato anche il comando «</a:t>
            </a:r>
            <a:r>
              <a:rPr lang="it-IT" sz="1800" dirty="0" err="1"/>
              <a:t>Move</a:t>
            </a:r>
            <a:r>
              <a:rPr lang="it-IT" sz="1800" dirty="0"/>
              <a:t>» per spostare i vertici e adattare il «</a:t>
            </a:r>
            <a:r>
              <a:rPr lang="it-IT" sz="1800" dirty="0" err="1"/>
              <a:t>Plane</a:t>
            </a:r>
            <a:r>
              <a:rPr lang="it-IT" sz="1800" dirty="0"/>
              <a:t>» alla forma della macchina, e «</a:t>
            </a:r>
            <a:r>
              <a:rPr lang="it-IT" sz="1800" dirty="0" err="1"/>
              <a:t>Knife</a:t>
            </a:r>
            <a:r>
              <a:rPr lang="it-IT" sz="1800" dirty="0"/>
              <a:t>» per creare nuovi vertici e spigoli che seguissero la geometria e le linee principali della macchina. Grazie alla selezione facce ho eliminato le due facce corrispondenti alla posizione delle ruote.</a:t>
            </a:r>
          </a:p>
          <a:p>
            <a:pPr marL="0" indent="0" algn="just">
              <a:buNone/>
            </a:pPr>
            <a:r>
              <a:rPr lang="it-IT" sz="1800" dirty="0"/>
              <a:t> </a:t>
            </a:r>
          </a:p>
        </p:txBody>
      </p:sp>
    </p:spTree>
    <p:extLst>
      <p:ext uri="{BB962C8B-B14F-4D97-AF65-F5344CB8AC3E}">
        <p14:creationId xmlns:p14="http://schemas.microsoft.com/office/powerpoint/2010/main" val="1616640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B956F-417C-1262-D7BA-016CF9A3CAC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285C7A7-0420-5A10-F24C-1E6A27955167}"/>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ABE1D9A1-D79B-92A4-5077-3D7010D8FE69}"/>
              </a:ext>
            </a:extLst>
          </p:cNvPr>
          <p:cNvSpPr>
            <a:spLocks noGrp="1"/>
          </p:cNvSpPr>
          <p:nvPr>
            <p:ph idx="1"/>
          </p:nvPr>
        </p:nvSpPr>
        <p:spPr>
          <a:xfrm>
            <a:off x="202692" y="1187615"/>
            <a:ext cx="11786616" cy="5396381"/>
          </a:xfrm>
        </p:spPr>
        <p:txBody>
          <a:bodyPr>
            <a:normAutofit/>
          </a:bodyPr>
          <a:lstStyle/>
          <a:p>
            <a:pPr marL="0" indent="0">
              <a:buNone/>
            </a:pPr>
            <a:r>
              <a:rPr lang="it-IT" sz="1800" dirty="0"/>
              <a:t>La seconda faccia venutasi a creare applicando «</a:t>
            </a:r>
            <a:r>
              <a:rPr lang="it-IT" sz="1800" dirty="0" err="1"/>
              <a:t>Extrude</a:t>
            </a:r>
            <a:r>
              <a:rPr lang="it-IT" sz="1800" dirty="0"/>
              <a:t> </a:t>
            </a:r>
            <a:r>
              <a:rPr lang="it-IT" sz="1800" dirty="0" err="1"/>
              <a:t>Region</a:t>
            </a:r>
            <a:r>
              <a:rPr lang="it-IT" sz="1800" dirty="0"/>
              <a:t>» al piano iniziale, la ho diminuita di dimensione (prima immagine). Dopo ho applicato il comando «</a:t>
            </a:r>
            <a:r>
              <a:rPr lang="it-IT" sz="1800" dirty="0" err="1"/>
              <a:t>Bevel</a:t>
            </a:r>
            <a:r>
              <a:rPr lang="it-IT" sz="1800" dirty="0"/>
              <a:t>» al suo perimetro con il campo «</a:t>
            </a:r>
            <a:r>
              <a:rPr lang="it-IT" sz="1800" dirty="0" err="1"/>
              <a:t>Segment</a:t>
            </a:r>
            <a:r>
              <a:rPr lang="it-IT" sz="1800" dirty="0"/>
              <a:t>» su 6 (seconda immagine). </a:t>
            </a:r>
          </a:p>
        </p:txBody>
      </p:sp>
      <p:sp>
        <p:nvSpPr>
          <p:cNvPr id="10" name="CasellaDiTesto 9">
            <a:extLst>
              <a:ext uri="{FF2B5EF4-FFF2-40B4-BE49-F238E27FC236}">
                <a16:creationId xmlns:a16="http://schemas.microsoft.com/office/drawing/2014/main" id="{7B1B3CE6-658F-5ED0-1B81-BB0ED06D416B}"/>
              </a:ext>
            </a:extLst>
          </p:cNvPr>
          <p:cNvSpPr txBox="1"/>
          <p:nvPr/>
        </p:nvSpPr>
        <p:spPr>
          <a:xfrm>
            <a:off x="11500388" y="136056"/>
            <a:ext cx="977839" cy="369332"/>
          </a:xfrm>
          <a:prstGeom prst="rect">
            <a:avLst/>
          </a:prstGeom>
          <a:noFill/>
        </p:spPr>
        <p:txBody>
          <a:bodyPr wrap="square" rtlCol="0">
            <a:spAutoFit/>
          </a:bodyPr>
          <a:lstStyle/>
          <a:p>
            <a:r>
              <a:rPr lang="it-IT" dirty="0"/>
              <a:t>2/9</a:t>
            </a:r>
          </a:p>
        </p:txBody>
      </p:sp>
      <p:pic>
        <p:nvPicPr>
          <p:cNvPr id="7" name="Immagine 6">
            <a:extLst>
              <a:ext uri="{FF2B5EF4-FFF2-40B4-BE49-F238E27FC236}">
                <a16:creationId xmlns:a16="http://schemas.microsoft.com/office/drawing/2014/main" id="{E1C9694C-BA30-D1CE-D1DB-6D0DCD5F09A7}"/>
              </a:ext>
            </a:extLst>
          </p:cNvPr>
          <p:cNvPicPr>
            <a:picLocks noChangeAspect="1"/>
          </p:cNvPicPr>
          <p:nvPr/>
        </p:nvPicPr>
        <p:blipFill>
          <a:blip r:embed="rId3"/>
          <a:stretch>
            <a:fillRect/>
          </a:stretch>
        </p:blipFill>
        <p:spPr>
          <a:xfrm>
            <a:off x="490026" y="2866586"/>
            <a:ext cx="5420471" cy="3442385"/>
          </a:xfrm>
          <a:prstGeom prst="rect">
            <a:avLst/>
          </a:prstGeom>
        </p:spPr>
      </p:pic>
      <p:pic>
        <p:nvPicPr>
          <p:cNvPr id="6" name="Immagine 5" descr="Immagine che contiene testo, schermata, Software per la grafica, Modellazione 3D&#10;&#10;Il contenuto generato dall'IA potrebbe non essere corretto.">
            <a:extLst>
              <a:ext uri="{FF2B5EF4-FFF2-40B4-BE49-F238E27FC236}">
                <a16:creationId xmlns:a16="http://schemas.microsoft.com/office/drawing/2014/main" id="{0A5BBD8E-ABD0-ECE8-C411-A7CCE892C8D9}"/>
              </a:ext>
            </a:extLst>
          </p:cNvPr>
          <p:cNvPicPr>
            <a:picLocks noChangeAspect="1"/>
          </p:cNvPicPr>
          <p:nvPr/>
        </p:nvPicPr>
        <p:blipFill>
          <a:blip r:embed="rId4"/>
          <a:srcRect l="51294"/>
          <a:stretch>
            <a:fillRect/>
          </a:stretch>
        </p:blipFill>
        <p:spPr>
          <a:xfrm>
            <a:off x="6918723" y="2866586"/>
            <a:ext cx="4783251" cy="3442385"/>
          </a:xfrm>
          <a:prstGeom prst="rect">
            <a:avLst/>
          </a:prstGeom>
        </p:spPr>
      </p:pic>
    </p:spTree>
    <p:extLst>
      <p:ext uri="{BB962C8B-B14F-4D97-AF65-F5344CB8AC3E}">
        <p14:creationId xmlns:p14="http://schemas.microsoft.com/office/powerpoint/2010/main" val="19191388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B87E-3852-2600-8AB6-B700A8C75DC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78FEBD5-6486-9E45-4782-0BC196CDC2A0}"/>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504B5E59-D77B-6FF1-7DD6-DE2E96C533E2}"/>
              </a:ext>
            </a:extLst>
          </p:cNvPr>
          <p:cNvSpPr>
            <a:spLocks noGrp="1"/>
          </p:cNvSpPr>
          <p:nvPr>
            <p:ph idx="1"/>
          </p:nvPr>
        </p:nvSpPr>
        <p:spPr>
          <a:xfrm>
            <a:off x="202692" y="1187615"/>
            <a:ext cx="11786616" cy="5396381"/>
          </a:xfrm>
        </p:spPr>
        <p:txBody>
          <a:bodyPr>
            <a:normAutofit/>
          </a:bodyPr>
          <a:lstStyle/>
          <a:p>
            <a:pPr marL="0" indent="0">
              <a:buNone/>
            </a:pPr>
            <a:r>
              <a:rPr lang="it-IT" sz="1800" dirty="0"/>
              <a:t>Per modellare la forma dello specchietto con precisione ho creato con i comandi «</a:t>
            </a:r>
            <a:r>
              <a:rPr lang="it-IT" sz="1800" dirty="0" err="1"/>
              <a:t>Subdivide</a:t>
            </a:r>
            <a:r>
              <a:rPr lang="it-IT" sz="1800" dirty="0"/>
              <a:t>» e «</a:t>
            </a:r>
            <a:r>
              <a:rPr lang="it-IT" sz="1800" dirty="0" err="1"/>
              <a:t>Knife</a:t>
            </a:r>
            <a:r>
              <a:rPr lang="it-IT" sz="1800" dirty="0"/>
              <a:t>» una rete di spigoli e vertici, che ho posizionato fino a raggiungere una forma che fosse abbastanza simile a quella ideale.</a:t>
            </a:r>
          </a:p>
        </p:txBody>
      </p:sp>
      <p:sp>
        <p:nvSpPr>
          <p:cNvPr id="10" name="CasellaDiTesto 9">
            <a:extLst>
              <a:ext uri="{FF2B5EF4-FFF2-40B4-BE49-F238E27FC236}">
                <a16:creationId xmlns:a16="http://schemas.microsoft.com/office/drawing/2014/main" id="{D8C5AB2B-4714-867B-9586-EDA3338CF655}"/>
              </a:ext>
            </a:extLst>
          </p:cNvPr>
          <p:cNvSpPr txBox="1"/>
          <p:nvPr/>
        </p:nvSpPr>
        <p:spPr>
          <a:xfrm>
            <a:off x="11500388" y="136056"/>
            <a:ext cx="977839" cy="369332"/>
          </a:xfrm>
          <a:prstGeom prst="rect">
            <a:avLst/>
          </a:prstGeom>
          <a:noFill/>
        </p:spPr>
        <p:txBody>
          <a:bodyPr wrap="square" rtlCol="0">
            <a:spAutoFit/>
          </a:bodyPr>
          <a:lstStyle/>
          <a:p>
            <a:r>
              <a:rPr lang="it-IT" dirty="0"/>
              <a:t>3/9</a:t>
            </a:r>
          </a:p>
        </p:txBody>
      </p:sp>
      <p:pic>
        <p:nvPicPr>
          <p:cNvPr id="9" name="Immagine 8">
            <a:extLst>
              <a:ext uri="{FF2B5EF4-FFF2-40B4-BE49-F238E27FC236}">
                <a16:creationId xmlns:a16="http://schemas.microsoft.com/office/drawing/2014/main" id="{5E3D1195-45CF-EADC-F97B-319305634C5F}"/>
              </a:ext>
            </a:extLst>
          </p:cNvPr>
          <p:cNvPicPr>
            <a:picLocks noChangeAspect="1"/>
          </p:cNvPicPr>
          <p:nvPr/>
        </p:nvPicPr>
        <p:blipFill>
          <a:blip r:embed="rId3"/>
          <a:srcRect l="14521"/>
          <a:stretch>
            <a:fillRect/>
          </a:stretch>
        </p:blipFill>
        <p:spPr>
          <a:xfrm>
            <a:off x="423079" y="2940729"/>
            <a:ext cx="5237099" cy="3240456"/>
          </a:xfrm>
          <a:prstGeom prst="rect">
            <a:avLst/>
          </a:prstGeom>
        </p:spPr>
      </p:pic>
      <p:pic>
        <p:nvPicPr>
          <p:cNvPr id="12" name="Immagine 11" descr="Immagine che contiene linea, schizzo, Parallelo, disegno&#10;&#10;Il contenuto generato dall'IA potrebbe non essere corretto.">
            <a:extLst>
              <a:ext uri="{FF2B5EF4-FFF2-40B4-BE49-F238E27FC236}">
                <a16:creationId xmlns:a16="http://schemas.microsoft.com/office/drawing/2014/main" id="{54EE5A17-C3D2-358B-4B0A-A81E7F01C620}"/>
              </a:ext>
            </a:extLst>
          </p:cNvPr>
          <p:cNvPicPr>
            <a:picLocks noChangeAspect="1"/>
          </p:cNvPicPr>
          <p:nvPr/>
        </p:nvPicPr>
        <p:blipFill>
          <a:blip r:embed="rId4"/>
          <a:stretch>
            <a:fillRect/>
          </a:stretch>
        </p:blipFill>
        <p:spPr>
          <a:xfrm>
            <a:off x="6262396" y="2940729"/>
            <a:ext cx="5439511" cy="3240456"/>
          </a:xfrm>
          <a:prstGeom prst="rect">
            <a:avLst/>
          </a:prstGeom>
        </p:spPr>
      </p:pic>
    </p:spTree>
    <p:extLst>
      <p:ext uri="{BB962C8B-B14F-4D97-AF65-F5344CB8AC3E}">
        <p14:creationId xmlns:p14="http://schemas.microsoft.com/office/powerpoint/2010/main" val="1708592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15797-7F37-B5F4-7F86-A4A3090304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3D5094D-0DF8-6199-5D69-0ABE2261E3A9}"/>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698773B8-3CCF-AAED-38C4-D4F9CF2D8ECE}"/>
              </a:ext>
            </a:extLst>
          </p:cNvPr>
          <p:cNvSpPr>
            <a:spLocks noGrp="1"/>
          </p:cNvSpPr>
          <p:nvPr>
            <p:ph idx="1"/>
          </p:nvPr>
        </p:nvSpPr>
        <p:spPr>
          <a:xfrm>
            <a:off x="202692" y="1187615"/>
            <a:ext cx="11786616" cy="5396381"/>
          </a:xfrm>
        </p:spPr>
        <p:txBody>
          <a:bodyPr>
            <a:normAutofit/>
          </a:bodyPr>
          <a:lstStyle/>
          <a:p>
            <a:pPr marL="0" indent="0">
              <a:buNone/>
            </a:pPr>
            <a:r>
              <a:rPr lang="it-IT" sz="1800" dirty="0"/>
              <a:t>Tuttavia la faccia piatta dietro fa risultare lo specchietto modellato poco realistico, di conseguenza mi sono adoperato per incurvarla e renderle il modello più realistico e fluido. Ho creato sulla faccia una serie di tagli inziali sempre con il comando «</a:t>
            </a:r>
            <a:r>
              <a:rPr lang="it-IT" sz="1800" dirty="0" err="1"/>
              <a:t>Knife</a:t>
            </a:r>
            <a:r>
              <a:rPr lang="it-IT" sz="1800" dirty="0"/>
              <a:t>», che mi permettessero di avere una base di spigoli/vertici su cui iniziare a modellare la faccia (prima immagine). Mano a mano che andavo avanti con la modellazione ho aggiunto altri spigoli/vertici in punti strategici che mi permettessero di modellare sempre meglio la curvatura della faccia, fino a che non ho ottenuto il risultato finale (seconda immagine). </a:t>
            </a:r>
          </a:p>
        </p:txBody>
      </p:sp>
      <p:sp>
        <p:nvSpPr>
          <p:cNvPr id="10" name="CasellaDiTesto 9">
            <a:extLst>
              <a:ext uri="{FF2B5EF4-FFF2-40B4-BE49-F238E27FC236}">
                <a16:creationId xmlns:a16="http://schemas.microsoft.com/office/drawing/2014/main" id="{840305DA-3F9B-E1E4-0EF9-25FA5C238BD3}"/>
              </a:ext>
            </a:extLst>
          </p:cNvPr>
          <p:cNvSpPr txBox="1"/>
          <p:nvPr/>
        </p:nvSpPr>
        <p:spPr>
          <a:xfrm>
            <a:off x="11500388" y="136056"/>
            <a:ext cx="977839" cy="369332"/>
          </a:xfrm>
          <a:prstGeom prst="rect">
            <a:avLst/>
          </a:prstGeom>
          <a:noFill/>
        </p:spPr>
        <p:txBody>
          <a:bodyPr wrap="square" rtlCol="0">
            <a:spAutoFit/>
          </a:bodyPr>
          <a:lstStyle/>
          <a:p>
            <a:r>
              <a:rPr lang="it-IT" dirty="0"/>
              <a:t>4/9</a:t>
            </a:r>
          </a:p>
        </p:txBody>
      </p:sp>
      <p:pic>
        <p:nvPicPr>
          <p:cNvPr id="7" name="Immagine 6" descr="Immagine che contiene schizzo, disegno, diagramma, linea&#10;&#10;Il contenuto generato dall'IA potrebbe non essere corretto.">
            <a:extLst>
              <a:ext uri="{FF2B5EF4-FFF2-40B4-BE49-F238E27FC236}">
                <a16:creationId xmlns:a16="http://schemas.microsoft.com/office/drawing/2014/main" id="{BFFC900F-F67F-C61F-D148-D15181700F16}"/>
              </a:ext>
            </a:extLst>
          </p:cNvPr>
          <p:cNvPicPr>
            <a:picLocks noChangeAspect="1"/>
          </p:cNvPicPr>
          <p:nvPr/>
        </p:nvPicPr>
        <p:blipFill>
          <a:blip r:embed="rId3"/>
          <a:stretch>
            <a:fillRect/>
          </a:stretch>
        </p:blipFill>
        <p:spPr>
          <a:xfrm>
            <a:off x="915514" y="2986187"/>
            <a:ext cx="4224922" cy="3489676"/>
          </a:xfrm>
          <a:prstGeom prst="rect">
            <a:avLst/>
          </a:prstGeom>
        </p:spPr>
      </p:pic>
      <p:pic>
        <p:nvPicPr>
          <p:cNvPr id="11" name="Immagine 10" descr="Immagine che contiene schizzo, disegno, diagramma, linea&#10;&#10;Il contenuto generato dall'IA potrebbe non essere corretto.">
            <a:extLst>
              <a:ext uri="{FF2B5EF4-FFF2-40B4-BE49-F238E27FC236}">
                <a16:creationId xmlns:a16="http://schemas.microsoft.com/office/drawing/2014/main" id="{BB9D9A7B-CF5A-0460-A155-6F85F92AAF3D}"/>
              </a:ext>
            </a:extLst>
          </p:cNvPr>
          <p:cNvPicPr>
            <a:picLocks noChangeAspect="1"/>
          </p:cNvPicPr>
          <p:nvPr/>
        </p:nvPicPr>
        <p:blipFill>
          <a:blip r:embed="rId4"/>
          <a:stretch>
            <a:fillRect/>
          </a:stretch>
        </p:blipFill>
        <p:spPr>
          <a:xfrm>
            <a:off x="6774599" y="2989767"/>
            <a:ext cx="4387442" cy="3486096"/>
          </a:xfrm>
          <a:prstGeom prst="rect">
            <a:avLst/>
          </a:prstGeom>
        </p:spPr>
      </p:pic>
    </p:spTree>
    <p:extLst>
      <p:ext uri="{BB962C8B-B14F-4D97-AF65-F5344CB8AC3E}">
        <p14:creationId xmlns:p14="http://schemas.microsoft.com/office/powerpoint/2010/main" val="1154747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631DD-084F-157D-EC46-7D844214B7B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FD2B7CC-D7AE-3EA7-96CA-FDA8778912B3}"/>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31ECEBDE-680D-F515-7E13-72EF5CBEA058}"/>
              </a:ext>
            </a:extLst>
          </p:cNvPr>
          <p:cNvSpPr>
            <a:spLocks noGrp="1"/>
          </p:cNvSpPr>
          <p:nvPr>
            <p:ph idx="1"/>
          </p:nvPr>
        </p:nvSpPr>
        <p:spPr>
          <a:xfrm>
            <a:off x="202692" y="1187615"/>
            <a:ext cx="11786616" cy="5396381"/>
          </a:xfrm>
        </p:spPr>
        <p:txBody>
          <a:bodyPr>
            <a:normAutofit/>
          </a:bodyPr>
          <a:lstStyle/>
          <a:p>
            <a:pPr marL="0" indent="0">
              <a:buNone/>
            </a:pPr>
            <a:r>
              <a:rPr lang="it-IT" sz="1800" dirty="0"/>
              <a:t>Passando alla parte davanti, ho creato una copia (SHIFT + D) della faccia iniziale, che ho ridimensionato così da definire il confine tra il bordo e lo specchio vero e proprio (prima immagine). Poi ho fatto indietreggiare la faccia con il comando «</a:t>
            </a:r>
            <a:r>
              <a:rPr lang="it-IT" sz="1800" dirty="0" err="1"/>
              <a:t>Extrude</a:t>
            </a:r>
            <a:r>
              <a:rPr lang="it-IT" sz="1800" dirty="0"/>
              <a:t> </a:t>
            </a:r>
            <a:r>
              <a:rPr lang="it-IT" sz="1800" dirty="0" err="1"/>
              <a:t>Region</a:t>
            </a:r>
            <a:r>
              <a:rPr lang="it-IT" sz="1800" dirty="0"/>
              <a:t>» lungo l’asse X (seconda immagine). </a:t>
            </a:r>
          </a:p>
        </p:txBody>
      </p:sp>
      <p:sp>
        <p:nvSpPr>
          <p:cNvPr id="10" name="CasellaDiTesto 9">
            <a:extLst>
              <a:ext uri="{FF2B5EF4-FFF2-40B4-BE49-F238E27FC236}">
                <a16:creationId xmlns:a16="http://schemas.microsoft.com/office/drawing/2014/main" id="{45A47168-A5F3-75B4-CA6D-78CE5503E23C}"/>
              </a:ext>
            </a:extLst>
          </p:cNvPr>
          <p:cNvSpPr txBox="1"/>
          <p:nvPr/>
        </p:nvSpPr>
        <p:spPr>
          <a:xfrm>
            <a:off x="11500388" y="136056"/>
            <a:ext cx="977839" cy="369332"/>
          </a:xfrm>
          <a:prstGeom prst="rect">
            <a:avLst/>
          </a:prstGeom>
          <a:noFill/>
        </p:spPr>
        <p:txBody>
          <a:bodyPr wrap="square" rtlCol="0">
            <a:spAutoFit/>
          </a:bodyPr>
          <a:lstStyle/>
          <a:p>
            <a:r>
              <a:rPr lang="it-IT" dirty="0"/>
              <a:t>5/9</a:t>
            </a:r>
          </a:p>
        </p:txBody>
      </p:sp>
      <p:pic>
        <p:nvPicPr>
          <p:cNvPr id="5" name="Immagine 4" descr="Immagine che contiene schizzo, disegno, Line art, illustrazione&#10;&#10;Il contenuto generato dall'IA potrebbe non essere corretto.">
            <a:extLst>
              <a:ext uri="{FF2B5EF4-FFF2-40B4-BE49-F238E27FC236}">
                <a16:creationId xmlns:a16="http://schemas.microsoft.com/office/drawing/2014/main" id="{1D00B51E-291D-7532-DA29-90F7F11ADBEF}"/>
              </a:ext>
            </a:extLst>
          </p:cNvPr>
          <p:cNvPicPr>
            <a:picLocks noChangeAspect="1"/>
          </p:cNvPicPr>
          <p:nvPr/>
        </p:nvPicPr>
        <p:blipFill>
          <a:blip r:embed="rId3"/>
          <a:srcRect l="6562" r="12692"/>
          <a:stretch>
            <a:fillRect/>
          </a:stretch>
        </p:blipFill>
        <p:spPr>
          <a:xfrm>
            <a:off x="359642" y="2676954"/>
            <a:ext cx="5672006" cy="3835021"/>
          </a:xfrm>
          <a:prstGeom prst="rect">
            <a:avLst/>
          </a:prstGeom>
        </p:spPr>
      </p:pic>
      <p:pic>
        <p:nvPicPr>
          <p:cNvPr id="8" name="Immagine 7" descr="Immagine che contiene schizzo, disegno&#10;&#10;Il contenuto generato dall'IA potrebbe non essere corretto.">
            <a:extLst>
              <a:ext uri="{FF2B5EF4-FFF2-40B4-BE49-F238E27FC236}">
                <a16:creationId xmlns:a16="http://schemas.microsoft.com/office/drawing/2014/main" id="{B1A0ABB9-8D5D-3DBD-CD94-7D100AC27AFB}"/>
              </a:ext>
            </a:extLst>
          </p:cNvPr>
          <p:cNvPicPr>
            <a:picLocks noChangeAspect="1"/>
          </p:cNvPicPr>
          <p:nvPr/>
        </p:nvPicPr>
        <p:blipFill>
          <a:blip r:embed="rId4"/>
          <a:srcRect l="11425" t="1680" r="5866" b="2699"/>
          <a:stretch>
            <a:fillRect/>
          </a:stretch>
        </p:blipFill>
        <p:spPr>
          <a:xfrm>
            <a:off x="6725696" y="2676954"/>
            <a:ext cx="4774692" cy="3835021"/>
          </a:xfrm>
          <a:prstGeom prst="rect">
            <a:avLst/>
          </a:prstGeom>
        </p:spPr>
      </p:pic>
    </p:spTree>
    <p:extLst>
      <p:ext uri="{BB962C8B-B14F-4D97-AF65-F5344CB8AC3E}">
        <p14:creationId xmlns:p14="http://schemas.microsoft.com/office/powerpoint/2010/main" val="245331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B09CA-0762-AC05-E1BB-A08531A81D2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F207F8D-EC77-4E13-A39B-9A461FE8267F}"/>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10" name="CasellaDiTesto 9">
            <a:extLst>
              <a:ext uri="{FF2B5EF4-FFF2-40B4-BE49-F238E27FC236}">
                <a16:creationId xmlns:a16="http://schemas.microsoft.com/office/drawing/2014/main" id="{D9604B57-2C22-5E10-2FDE-15C5436C532D}"/>
              </a:ext>
            </a:extLst>
          </p:cNvPr>
          <p:cNvSpPr txBox="1"/>
          <p:nvPr/>
        </p:nvSpPr>
        <p:spPr>
          <a:xfrm>
            <a:off x="11500388" y="136056"/>
            <a:ext cx="977839" cy="369332"/>
          </a:xfrm>
          <a:prstGeom prst="rect">
            <a:avLst/>
          </a:prstGeom>
          <a:noFill/>
        </p:spPr>
        <p:txBody>
          <a:bodyPr wrap="square" rtlCol="0">
            <a:spAutoFit/>
          </a:bodyPr>
          <a:lstStyle/>
          <a:p>
            <a:r>
              <a:rPr lang="it-IT" dirty="0"/>
              <a:t>6/9</a:t>
            </a:r>
          </a:p>
        </p:txBody>
      </p:sp>
      <p:sp>
        <p:nvSpPr>
          <p:cNvPr id="9" name="Segnaposto contenuto 8">
            <a:extLst>
              <a:ext uri="{FF2B5EF4-FFF2-40B4-BE49-F238E27FC236}">
                <a16:creationId xmlns:a16="http://schemas.microsoft.com/office/drawing/2014/main" id="{96BAA7BF-5586-CDB1-DE13-214A34D74B78}"/>
              </a:ext>
            </a:extLst>
          </p:cNvPr>
          <p:cNvSpPr>
            <a:spLocks noGrp="1"/>
          </p:cNvSpPr>
          <p:nvPr>
            <p:ph idx="1"/>
          </p:nvPr>
        </p:nvSpPr>
        <p:spPr>
          <a:xfrm>
            <a:off x="292290" y="1325562"/>
            <a:ext cx="11458432" cy="5075237"/>
          </a:xfrm>
        </p:spPr>
        <p:txBody>
          <a:bodyPr>
            <a:normAutofit/>
          </a:bodyPr>
          <a:lstStyle/>
          <a:p>
            <a:pPr marL="0" indent="0">
              <a:buNone/>
            </a:pPr>
            <a:r>
              <a:rPr lang="it-IT" sz="1800" dirty="0"/>
              <a:t>Per finire ho modellato la sporgenza che si vede nel </a:t>
            </a:r>
            <a:r>
              <a:rPr lang="it-IT" sz="1800" dirty="0" err="1"/>
              <a:t>blueprint</a:t>
            </a:r>
            <a:r>
              <a:rPr lang="it-IT" sz="1800" dirty="0"/>
              <a:t> posteriore (prima immagine). Per avere un primo modello della sporgenza su cui lavorare, ho selezionato le facce dello specchietto presenti nell’area interessata dalla sporgenza, e con il comando «</a:t>
            </a:r>
            <a:r>
              <a:rPr lang="it-IT" sz="1800" dirty="0" err="1"/>
              <a:t>Move</a:t>
            </a:r>
            <a:r>
              <a:rPr lang="it-IT" sz="1800" dirty="0"/>
              <a:t>» le ho ‘tirate’ verso l’esterno (seconda immagine).</a:t>
            </a:r>
          </a:p>
        </p:txBody>
      </p:sp>
      <p:pic>
        <p:nvPicPr>
          <p:cNvPr id="14" name="Immagine 13" descr="Immagine che contiene schizzo, Arte bambini, disegno, arte&#10;&#10;Il contenuto generato dall'IA potrebbe non essere corretto.">
            <a:extLst>
              <a:ext uri="{FF2B5EF4-FFF2-40B4-BE49-F238E27FC236}">
                <a16:creationId xmlns:a16="http://schemas.microsoft.com/office/drawing/2014/main" id="{EC7BE922-07CE-D420-68D7-5E3920CF1854}"/>
              </a:ext>
            </a:extLst>
          </p:cNvPr>
          <p:cNvPicPr>
            <a:picLocks noChangeAspect="1"/>
          </p:cNvPicPr>
          <p:nvPr/>
        </p:nvPicPr>
        <p:blipFill>
          <a:blip r:embed="rId3"/>
          <a:stretch>
            <a:fillRect/>
          </a:stretch>
        </p:blipFill>
        <p:spPr>
          <a:xfrm>
            <a:off x="441278" y="2758030"/>
            <a:ext cx="5496663" cy="3305822"/>
          </a:xfrm>
          <a:prstGeom prst="rect">
            <a:avLst/>
          </a:prstGeom>
        </p:spPr>
      </p:pic>
      <p:pic>
        <p:nvPicPr>
          <p:cNvPr id="16" name="Immagine 15" descr="Immagine che contiene design&#10;&#10;Il contenuto generato dall'IA potrebbe non essere corretto.">
            <a:extLst>
              <a:ext uri="{FF2B5EF4-FFF2-40B4-BE49-F238E27FC236}">
                <a16:creationId xmlns:a16="http://schemas.microsoft.com/office/drawing/2014/main" id="{0DFEE4AF-1290-45B1-D96A-7EFEEC14E575}"/>
              </a:ext>
            </a:extLst>
          </p:cNvPr>
          <p:cNvPicPr>
            <a:picLocks noChangeAspect="1"/>
          </p:cNvPicPr>
          <p:nvPr/>
        </p:nvPicPr>
        <p:blipFill>
          <a:blip r:embed="rId4"/>
          <a:stretch>
            <a:fillRect/>
          </a:stretch>
        </p:blipFill>
        <p:spPr>
          <a:xfrm>
            <a:off x="7292672" y="2758030"/>
            <a:ext cx="3510306" cy="3305822"/>
          </a:xfrm>
          <a:prstGeom prst="rect">
            <a:avLst/>
          </a:prstGeom>
        </p:spPr>
      </p:pic>
    </p:spTree>
    <p:extLst>
      <p:ext uri="{BB962C8B-B14F-4D97-AF65-F5344CB8AC3E}">
        <p14:creationId xmlns:p14="http://schemas.microsoft.com/office/powerpoint/2010/main" val="1792639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4E918-1BA7-D4BB-8BA9-81FC6EDC70C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6D56069-7185-6333-0AB0-7FE20935839D}"/>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10" name="CasellaDiTesto 9">
            <a:extLst>
              <a:ext uri="{FF2B5EF4-FFF2-40B4-BE49-F238E27FC236}">
                <a16:creationId xmlns:a16="http://schemas.microsoft.com/office/drawing/2014/main" id="{CEAA5F47-DC69-85AF-C8C9-F3BAE732EC41}"/>
              </a:ext>
            </a:extLst>
          </p:cNvPr>
          <p:cNvSpPr txBox="1"/>
          <p:nvPr/>
        </p:nvSpPr>
        <p:spPr>
          <a:xfrm>
            <a:off x="11500388" y="136056"/>
            <a:ext cx="977839" cy="369332"/>
          </a:xfrm>
          <a:prstGeom prst="rect">
            <a:avLst/>
          </a:prstGeom>
          <a:noFill/>
        </p:spPr>
        <p:txBody>
          <a:bodyPr wrap="square" rtlCol="0">
            <a:spAutoFit/>
          </a:bodyPr>
          <a:lstStyle/>
          <a:p>
            <a:r>
              <a:rPr lang="it-IT" dirty="0"/>
              <a:t>7/9</a:t>
            </a:r>
          </a:p>
        </p:txBody>
      </p:sp>
      <p:sp>
        <p:nvSpPr>
          <p:cNvPr id="9" name="Segnaposto contenuto 8">
            <a:extLst>
              <a:ext uri="{FF2B5EF4-FFF2-40B4-BE49-F238E27FC236}">
                <a16:creationId xmlns:a16="http://schemas.microsoft.com/office/drawing/2014/main" id="{75257C3A-0712-A8B4-04FC-9EB4A046D59E}"/>
              </a:ext>
            </a:extLst>
          </p:cNvPr>
          <p:cNvSpPr>
            <a:spLocks noGrp="1"/>
          </p:cNvSpPr>
          <p:nvPr>
            <p:ph idx="1"/>
          </p:nvPr>
        </p:nvSpPr>
        <p:spPr>
          <a:xfrm>
            <a:off x="292290" y="1325562"/>
            <a:ext cx="11458432" cy="5075237"/>
          </a:xfrm>
        </p:spPr>
        <p:txBody>
          <a:bodyPr>
            <a:normAutofit/>
          </a:bodyPr>
          <a:lstStyle/>
          <a:p>
            <a:pPr marL="0" indent="0">
              <a:buNone/>
            </a:pPr>
            <a:r>
              <a:rPr lang="it-IT" sz="1800" dirty="0"/>
              <a:t>Una volta ottenuta la base da cui partire, ho eliminato i vertici della sporgenza che non mi servivano (prima immagine), poi ho allineato i vertici sul perimetro in modo che la sporgenza assumesse una forma rettangolare (seconda immagine). Per farlo ho usato S + X/Y/Z, ovvero un ridimensionamento vincolato ad uno dei tre assi che permette di allineare su uno stesso asse più vertici.</a:t>
            </a:r>
          </a:p>
        </p:txBody>
      </p:sp>
      <p:pic>
        <p:nvPicPr>
          <p:cNvPr id="4" name="Immagine 3" descr="Immagine che contiene testo, schermata, diagramma, linea&#10;&#10;Il contenuto generato dall'IA potrebbe non essere corretto.">
            <a:extLst>
              <a:ext uri="{FF2B5EF4-FFF2-40B4-BE49-F238E27FC236}">
                <a16:creationId xmlns:a16="http://schemas.microsoft.com/office/drawing/2014/main" id="{4D9610F4-C590-DDAF-F2D3-F6D686A618F1}"/>
              </a:ext>
            </a:extLst>
          </p:cNvPr>
          <p:cNvPicPr>
            <a:picLocks noChangeAspect="1"/>
          </p:cNvPicPr>
          <p:nvPr/>
        </p:nvPicPr>
        <p:blipFill>
          <a:blip r:embed="rId3"/>
          <a:stretch>
            <a:fillRect/>
          </a:stretch>
        </p:blipFill>
        <p:spPr>
          <a:xfrm>
            <a:off x="277755" y="3429000"/>
            <a:ext cx="5762421" cy="2750957"/>
          </a:xfrm>
          <a:prstGeom prst="rect">
            <a:avLst/>
          </a:prstGeom>
        </p:spPr>
      </p:pic>
      <p:pic>
        <p:nvPicPr>
          <p:cNvPr id="6" name="Immagine 5" descr="Immagine che contiene linea, schermata, Parallelo, diagramma&#10;&#10;Il contenuto generato dall'IA potrebbe non essere corretto.">
            <a:extLst>
              <a:ext uri="{FF2B5EF4-FFF2-40B4-BE49-F238E27FC236}">
                <a16:creationId xmlns:a16="http://schemas.microsoft.com/office/drawing/2014/main" id="{2CF45B6D-10BC-EEF8-6853-14FF584FB173}"/>
              </a:ext>
            </a:extLst>
          </p:cNvPr>
          <p:cNvPicPr>
            <a:picLocks noChangeAspect="1"/>
          </p:cNvPicPr>
          <p:nvPr/>
        </p:nvPicPr>
        <p:blipFill>
          <a:blip r:embed="rId4"/>
          <a:stretch>
            <a:fillRect/>
          </a:stretch>
        </p:blipFill>
        <p:spPr>
          <a:xfrm>
            <a:off x="6544102" y="3429000"/>
            <a:ext cx="5371281" cy="2750957"/>
          </a:xfrm>
          <a:prstGeom prst="rect">
            <a:avLst/>
          </a:prstGeom>
        </p:spPr>
      </p:pic>
    </p:spTree>
    <p:extLst>
      <p:ext uri="{BB962C8B-B14F-4D97-AF65-F5344CB8AC3E}">
        <p14:creationId xmlns:p14="http://schemas.microsoft.com/office/powerpoint/2010/main" val="228404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B11D-CF49-8E40-352F-1407BE6A75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7C2827-3444-EF8D-BC8E-BBBCD8792916}"/>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10" name="CasellaDiTesto 9">
            <a:extLst>
              <a:ext uri="{FF2B5EF4-FFF2-40B4-BE49-F238E27FC236}">
                <a16:creationId xmlns:a16="http://schemas.microsoft.com/office/drawing/2014/main" id="{B72094CD-B8D4-B760-79BD-EAA75E26BED2}"/>
              </a:ext>
            </a:extLst>
          </p:cNvPr>
          <p:cNvSpPr txBox="1"/>
          <p:nvPr/>
        </p:nvSpPr>
        <p:spPr>
          <a:xfrm>
            <a:off x="11500388" y="136056"/>
            <a:ext cx="977839" cy="369332"/>
          </a:xfrm>
          <a:prstGeom prst="rect">
            <a:avLst/>
          </a:prstGeom>
          <a:noFill/>
        </p:spPr>
        <p:txBody>
          <a:bodyPr wrap="square" rtlCol="0">
            <a:spAutoFit/>
          </a:bodyPr>
          <a:lstStyle/>
          <a:p>
            <a:r>
              <a:rPr lang="it-IT" dirty="0"/>
              <a:t>8/9</a:t>
            </a:r>
          </a:p>
        </p:txBody>
      </p:sp>
      <p:sp>
        <p:nvSpPr>
          <p:cNvPr id="9" name="Segnaposto contenuto 8">
            <a:extLst>
              <a:ext uri="{FF2B5EF4-FFF2-40B4-BE49-F238E27FC236}">
                <a16:creationId xmlns:a16="http://schemas.microsoft.com/office/drawing/2014/main" id="{368BD75B-3DEF-A2E1-1C75-EB5A403AD70A}"/>
              </a:ext>
            </a:extLst>
          </p:cNvPr>
          <p:cNvSpPr>
            <a:spLocks noGrp="1"/>
          </p:cNvSpPr>
          <p:nvPr>
            <p:ph idx="1"/>
          </p:nvPr>
        </p:nvSpPr>
        <p:spPr>
          <a:xfrm>
            <a:off x="366784" y="1134494"/>
            <a:ext cx="11458432" cy="5259482"/>
          </a:xfrm>
        </p:spPr>
        <p:txBody>
          <a:bodyPr>
            <a:normAutofit/>
          </a:bodyPr>
          <a:lstStyle/>
          <a:p>
            <a:pPr marL="0" indent="0">
              <a:buNone/>
            </a:pPr>
            <a:r>
              <a:rPr lang="it-IT" sz="1800" dirty="0"/>
              <a:t>Infine ho adattato i lineamenti della sporgenza sulla base del </a:t>
            </a:r>
            <a:r>
              <a:rPr lang="it-IT" sz="1800" dirty="0" err="1"/>
              <a:t>blueprint</a:t>
            </a:r>
            <a:r>
              <a:rPr lang="it-IT" sz="1800" dirty="0"/>
              <a:t> posteriore (prima immagine), e per finire ho applicato un leggero «</a:t>
            </a:r>
            <a:r>
              <a:rPr lang="it-IT" sz="1800" dirty="0" err="1"/>
              <a:t>Bevel</a:t>
            </a:r>
            <a:r>
              <a:rPr lang="it-IT" sz="1800" dirty="0"/>
              <a:t>» alla faccia della sporgenza (seconda immagine).</a:t>
            </a:r>
          </a:p>
        </p:txBody>
      </p:sp>
      <p:pic>
        <p:nvPicPr>
          <p:cNvPr id="5" name="Immagine 4" descr="Immagine che contiene schizzo, disegno, arte, bianco e nero&#10;&#10;Il contenuto generato dall'IA potrebbe non essere corretto.">
            <a:extLst>
              <a:ext uri="{FF2B5EF4-FFF2-40B4-BE49-F238E27FC236}">
                <a16:creationId xmlns:a16="http://schemas.microsoft.com/office/drawing/2014/main" id="{EF46E6D3-B97E-CC19-1EAE-820EBCB6B0D6}"/>
              </a:ext>
            </a:extLst>
          </p:cNvPr>
          <p:cNvPicPr>
            <a:picLocks noChangeAspect="1"/>
          </p:cNvPicPr>
          <p:nvPr/>
        </p:nvPicPr>
        <p:blipFill>
          <a:blip r:embed="rId3"/>
          <a:stretch>
            <a:fillRect/>
          </a:stretch>
        </p:blipFill>
        <p:spPr>
          <a:xfrm>
            <a:off x="428539" y="2963127"/>
            <a:ext cx="5761248" cy="3197087"/>
          </a:xfrm>
          <a:prstGeom prst="rect">
            <a:avLst/>
          </a:prstGeom>
        </p:spPr>
      </p:pic>
      <p:pic>
        <p:nvPicPr>
          <p:cNvPr id="8" name="Immagine 7" descr="Immagine che contiene schizzo, disegno, linea, Parallelo&#10;&#10;Il contenuto generato dall'IA potrebbe non essere corretto.">
            <a:extLst>
              <a:ext uri="{FF2B5EF4-FFF2-40B4-BE49-F238E27FC236}">
                <a16:creationId xmlns:a16="http://schemas.microsoft.com/office/drawing/2014/main" id="{D7E666DB-F741-F973-EA37-8391DE53B7A7}"/>
              </a:ext>
            </a:extLst>
          </p:cNvPr>
          <p:cNvPicPr>
            <a:picLocks noChangeAspect="1"/>
          </p:cNvPicPr>
          <p:nvPr/>
        </p:nvPicPr>
        <p:blipFill>
          <a:blip r:embed="rId4"/>
          <a:srcRect r="25842"/>
          <a:stretch>
            <a:fillRect/>
          </a:stretch>
        </p:blipFill>
        <p:spPr>
          <a:xfrm>
            <a:off x="7035479" y="2963127"/>
            <a:ext cx="4640182" cy="3253241"/>
          </a:xfrm>
          <a:prstGeom prst="rect">
            <a:avLst/>
          </a:prstGeom>
        </p:spPr>
      </p:pic>
    </p:spTree>
    <p:extLst>
      <p:ext uri="{BB962C8B-B14F-4D97-AF65-F5344CB8AC3E}">
        <p14:creationId xmlns:p14="http://schemas.microsoft.com/office/powerpoint/2010/main" val="3993167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B7F5C-B637-6A4B-677B-EAACFFAE92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90C42CB-CA6F-CB44-15AE-7CD3ADC288DC}"/>
              </a:ext>
            </a:extLst>
          </p:cNvPr>
          <p:cNvSpPr>
            <a:spLocks noGrp="1"/>
          </p:cNvSpPr>
          <p:nvPr>
            <p:ph type="title"/>
          </p:nvPr>
        </p:nvSpPr>
        <p:spPr>
          <a:xfrm>
            <a:off x="202692" y="0"/>
            <a:ext cx="10515600" cy="1325563"/>
          </a:xfrm>
        </p:spPr>
        <p:txBody>
          <a:bodyPr>
            <a:normAutofit/>
          </a:bodyPr>
          <a:lstStyle/>
          <a:p>
            <a:r>
              <a:rPr lang="it-IT" dirty="0"/>
              <a:t>18</a:t>
            </a:r>
            <a:r>
              <a:rPr lang="it-IT" baseline="30000" dirty="0"/>
              <a:t>°  </a:t>
            </a:r>
            <a:r>
              <a:rPr lang="it-IT" dirty="0"/>
              <a:t>step</a:t>
            </a:r>
            <a:endParaRPr lang="it-IT" baseline="30000" dirty="0"/>
          </a:p>
        </p:txBody>
      </p:sp>
      <p:sp>
        <p:nvSpPr>
          <p:cNvPr id="10" name="CasellaDiTesto 9">
            <a:extLst>
              <a:ext uri="{FF2B5EF4-FFF2-40B4-BE49-F238E27FC236}">
                <a16:creationId xmlns:a16="http://schemas.microsoft.com/office/drawing/2014/main" id="{68706515-084C-EB0F-EFB1-E3A44B65FAC2}"/>
              </a:ext>
            </a:extLst>
          </p:cNvPr>
          <p:cNvSpPr txBox="1"/>
          <p:nvPr/>
        </p:nvSpPr>
        <p:spPr>
          <a:xfrm>
            <a:off x="11500388" y="136056"/>
            <a:ext cx="977839" cy="369332"/>
          </a:xfrm>
          <a:prstGeom prst="rect">
            <a:avLst/>
          </a:prstGeom>
          <a:noFill/>
        </p:spPr>
        <p:txBody>
          <a:bodyPr wrap="square" rtlCol="0">
            <a:spAutoFit/>
          </a:bodyPr>
          <a:lstStyle/>
          <a:p>
            <a:r>
              <a:rPr lang="it-IT" dirty="0"/>
              <a:t>9/9</a:t>
            </a:r>
          </a:p>
        </p:txBody>
      </p:sp>
      <p:sp>
        <p:nvSpPr>
          <p:cNvPr id="9" name="Segnaposto contenuto 8">
            <a:extLst>
              <a:ext uri="{FF2B5EF4-FFF2-40B4-BE49-F238E27FC236}">
                <a16:creationId xmlns:a16="http://schemas.microsoft.com/office/drawing/2014/main" id="{E30AEEB4-C237-2C4D-6B62-8539D4A19D41}"/>
              </a:ext>
            </a:extLst>
          </p:cNvPr>
          <p:cNvSpPr>
            <a:spLocks noGrp="1"/>
          </p:cNvSpPr>
          <p:nvPr>
            <p:ph idx="1"/>
          </p:nvPr>
        </p:nvSpPr>
        <p:spPr>
          <a:xfrm>
            <a:off x="366784" y="1134494"/>
            <a:ext cx="11458432" cy="5259482"/>
          </a:xfrm>
        </p:spPr>
        <p:txBody>
          <a:bodyPr>
            <a:normAutofit/>
          </a:bodyPr>
          <a:lstStyle/>
          <a:p>
            <a:pPr marL="0" indent="0">
              <a:buNone/>
            </a:pPr>
            <a:r>
              <a:rPr lang="it-IT" sz="1800" dirty="0"/>
              <a:t>Come ultima modifica dello step 18, ho chiuso il sotto della macchina creando unna faccia che copre il tutto. La parte sotto della macchina non la ho modellata per l’eccessiva difficoltà e l’assenza di </a:t>
            </a:r>
            <a:r>
              <a:rPr lang="it-IT" sz="1800" dirty="0" err="1"/>
              <a:t>blueprint</a:t>
            </a:r>
            <a:r>
              <a:rPr lang="it-IT" sz="1800" dirty="0"/>
              <a:t> con visuale da sotto.</a:t>
            </a:r>
          </a:p>
        </p:txBody>
      </p:sp>
      <p:pic>
        <p:nvPicPr>
          <p:cNvPr id="4" name="Immagine 3" descr="Immagine che contiene disegno, schizzo, diagramma, linea&#10;&#10;Il contenuto generato dall'IA potrebbe non essere corretto.">
            <a:extLst>
              <a:ext uri="{FF2B5EF4-FFF2-40B4-BE49-F238E27FC236}">
                <a16:creationId xmlns:a16="http://schemas.microsoft.com/office/drawing/2014/main" id="{C53DA15F-B93C-3DE9-E834-91D45E49973E}"/>
              </a:ext>
            </a:extLst>
          </p:cNvPr>
          <p:cNvPicPr>
            <a:picLocks noChangeAspect="1"/>
          </p:cNvPicPr>
          <p:nvPr/>
        </p:nvPicPr>
        <p:blipFill>
          <a:blip r:embed="rId3"/>
          <a:stretch>
            <a:fillRect/>
          </a:stretch>
        </p:blipFill>
        <p:spPr>
          <a:xfrm>
            <a:off x="1449276" y="2150894"/>
            <a:ext cx="7797082" cy="4186175"/>
          </a:xfrm>
          <a:prstGeom prst="rect">
            <a:avLst/>
          </a:prstGeom>
        </p:spPr>
      </p:pic>
    </p:spTree>
    <p:extLst>
      <p:ext uri="{BB962C8B-B14F-4D97-AF65-F5344CB8AC3E}">
        <p14:creationId xmlns:p14="http://schemas.microsoft.com/office/powerpoint/2010/main" val="4176576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A0795-01E6-157A-7F3E-7043661DB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410C01A-ACF6-EA47-1AA7-D5AC3476FB77}"/>
              </a:ext>
            </a:extLst>
          </p:cNvPr>
          <p:cNvSpPr>
            <a:spLocks noGrp="1"/>
          </p:cNvSpPr>
          <p:nvPr>
            <p:ph type="title"/>
          </p:nvPr>
        </p:nvSpPr>
        <p:spPr>
          <a:xfrm>
            <a:off x="202692" y="0"/>
            <a:ext cx="10515600" cy="1325563"/>
          </a:xfrm>
        </p:spPr>
        <p:txBody>
          <a:bodyPr>
            <a:normAutofit/>
          </a:bodyPr>
          <a:lstStyle/>
          <a:p>
            <a:r>
              <a:rPr lang="it-IT" dirty="0"/>
              <a:t>19</a:t>
            </a:r>
            <a:r>
              <a:rPr lang="it-IT" baseline="30000" dirty="0"/>
              <a:t>°  </a:t>
            </a:r>
            <a:r>
              <a:rPr lang="it-IT" dirty="0"/>
              <a:t>step</a:t>
            </a:r>
            <a:endParaRPr lang="it-IT" baseline="30000" dirty="0"/>
          </a:p>
        </p:txBody>
      </p:sp>
      <p:sp>
        <p:nvSpPr>
          <p:cNvPr id="9" name="Segnaposto contenuto 8">
            <a:extLst>
              <a:ext uri="{FF2B5EF4-FFF2-40B4-BE49-F238E27FC236}">
                <a16:creationId xmlns:a16="http://schemas.microsoft.com/office/drawing/2014/main" id="{60DD6557-545E-41E2-68BB-63F5806CD643}"/>
              </a:ext>
            </a:extLst>
          </p:cNvPr>
          <p:cNvSpPr>
            <a:spLocks noGrp="1"/>
          </p:cNvSpPr>
          <p:nvPr>
            <p:ph idx="1"/>
          </p:nvPr>
        </p:nvSpPr>
        <p:spPr>
          <a:xfrm>
            <a:off x="366784" y="1134494"/>
            <a:ext cx="11458432" cy="5259482"/>
          </a:xfrm>
        </p:spPr>
        <p:txBody>
          <a:bodyPr>
            <a:normAutofit/>
          </a:bodyPr>
          <a:lstStyle/>
          <a:p>
            <a:pPr marL="0" indent="0">
              <a:buNone/>
            </a:pPr>
            <a:r>
              <a:rPr lang="it-IT" sz="1800" dirty="0"/>
              <a:t>Nell’ultimo step ho aggiunto una mesh «</a:t>
            </a:r>
            <a:r>
              <a:rPr lang="it-IT" sz="1800" dirty="0" err="1"/>
              <a:t>Cylinder</a:t>
            </a:r>
            <a:r>
              <a:rPr lang="it-IT" sz="1800" dirty="0"/>
              <a:t>», e la ho ridimensionata e posizionata tra lo specchietto e la macchina. Poi ho adattato i vertici delle due facce del cilindro in modo che si collegassero da un lato alla macchina, e dall’altro allo specchietto, collegando così lo specchietto alla macchina (prima immagine). Infine ho specchiato tutto il modello con il comando «Mirror» finito ed ho ottenuto la macchina completa (seconda immagine).</a:t>
            </a:r>
          </a:p>
        </p:txBody>
      </p:sp>
      <p:pic>
        <p:nvPicPr>
          <p:cNvPr id="5" name="Immagine 4" descr="Immagine che contiene schizzo, disegno, arte, design&#10;&#10;Il contenuto generato dall'IA potrebbe non essere corretto.">
            <a:extLst>
              <a:ext uri="{FF2B5EF4-FFF2-40B4-BE49-F238E27FC236}">
                <a16:creationId xmlns:a16="http://schemas.microsoft.com/office/drawing/2014/main" id="{73789359-104C-56BE-DECC-FD72E529E14F}"/>
              </a:ext>
            </a:extLst>
          </p:cNvPr>
          <p:cNvPicPr>
            <a:picLocks noChangeAspect="1"/>
          </p:cNvPicPr>
          <p:nvPr/>
        </p:nvPicPr>
        <p:blipFill>
          <a:blip r:embed="rId3"/>
          <a:srcRect l="16579"/>
          <a:stretch>
            <a:fillRect/>
          </a:stretch>
        </p:blipFill>
        <p:spPr>
          <a:xfrm>
            <a:off x="150125" y="2862668"/>
            <a:ext cx="5903393" cy="3531308"/>
          </a:xfrm>
          <a:prstGeom prst="rect">
            <a:avLst/>
          </a:prstGeom>
        </p:spPr>
      </p:pic>
      <p:pic>
        <p:nvPicPr>
          <p:cNvPr id="7" name="Immagine 6" descr="Immagine che contiene veicolo, Veicolo terrestre, schermata, ruota&#10;&#10;Il contenuto generato dall'IA potrebbe non essere corretto.">
            <a:extLst>
              <a:ext uri="{FF2B5EF4-FFF2-40B4-BE49-F238E27FC236}">
                <a16:creationId xmlns:a16="http://schemas.microsoft.com/office/drawing/2014/main" id="{E438675B-8C4C-4123-73A3-82504169F5BE}"/>
              </a:ext>
            </a:extLst>
          </p:cNvPr>
          <p:cNvPicPr>
            <a:picLocks noChangeAspect="1"/>
          </p:cNvPicPr>
          <p:nvPr/>
        </p:nvPicPr>
        <p:blipFill>
          <a:blip r:embed="rId4"/>
          <a:stretch>
            <a:fillRect/>
          </a:stretch>
        </p:blipFill>
        <p:spPr>
          <a:xfrm>
            <a:off x="6688982" y="2862668"/>
            <a:ext cx="4811406" cy="3531308"/>
          </a:xfrm>
          <a:prstGeom prst="rect">
            <a:avLst/>
          </a:prstGeom>
        </p:spPr>
      </p:pic>
    </p:spTree>
    <p:extLst>
      <p:ext uri="{BB962C8B-B14F-4D97-AF65-F5344CB8AC3E}">
        <p14:creationId xmlns:p14="http://schemas.microsoft.com/office/powerpoint/2010/main" val="3416348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3AA5B-5440-0210-33BC-9942A91B2B0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D7F9524-297F-0F1C-6C42-469DAB755075}"/>
              </a:ext>
            </a:extLst>
          </p:cNvPr>
          <p:cNvSpPr>
            <a:spLocks noGrp="1"/>
          </p:cNvSpPr>
          <p:nvPr>
            <p:ph type="title"/>
          </p:nvPr>
        </p:nvSpPr>
        <p:spPr>
          <a:xfrm>
            <a:off x="202692" y="0"/>
            <a:ext cx="10515600" cy="1325563"/>
          </a:xfrm>
        </p:spPr>
        <p:txBody>
          <a:bodyPr>
            <a:normAutofit/>
          </a:bodyPr>
          <a:lstStyle/>
          <a:p>
            <a:r>
              <a:rPr lang="it-IT" baseline="30000" dirty="0"/>
              <a:t>Problematiche riscontrate</a:t>
            </a:r>
          </a:p>
        </p:txBody>
      </p:sp>
      <p:sp>
        <p:nvSpPr>
          <p:cNvPr id="10" name="CasellaDiTesto 9">
            <a:extLst>
              <a:ext uri="{FF2B5EF4-FFF2-40B4-BE49-F238E27FC236}">
                <a16:creationId xmlns:a16="http://schemas.microsoft.com/office/drawing/2014/main" id="{0D4B7A69-F32E-2904-EC4B-3B197B650257}"/>
              </a:ext>
            </a:extLst>
          </p:cNvPr>
          <p:cNvSpPr txBox="1"/>
          <p:nvPr/>
        </p:nvSpPr>
        <p:spPr>
          <a:xfrm>
            <a:off x="11500388" y="136056"/>
            <a:ext cx="977839" cy="369332"/>
          </a:xfrm>
          <a:prstGeom prst="rect">
            <a:avLst/>
          </a:prstGeom>
          <a:noFill/>
        </p:spPr>
        <p:txBody>
          <a:bodyPr wrap="square" rtlCol="0">
            <a:spAutoFit/>
          </a:bodyPr>
          <a:lstStyle/>
          <a:p>
            <a:r>
              <a:rPr lang="it-IT" dirty="0"/>
              <a:t>6/6</a:t>
            </a:r>
          </a:p>
        </p:txBody>
      </p:sp>
      <p:sp>
        <p:nvSpPr>
          <p:cNvPr id="9" name="Segnaposto contenuto 8">
            <a:extLst>
              <a:ext uri="{FF2B5EF4-FFF2-40B4-BE49-F238E27FC236}">
                <a16:creationId xmlns:a16="http://schemas.microsoft.com/office/drawing/2014/main" id="{0BB013F4-7878-87BB-F154-270C50A7DEAF}"/>
              </a:ext>
            </a:extLst>
          </p:cNvPr>
          <p:cNvSpPr>
            <a:spLocks noGrp="1"/>
          </p:cNvSpPr>
          <p:nvPr>
            <p:ph idx="1"/>
          </p:nvPr>
        </p:nvSpPr>
        <p:spPr>
          <a:xfrm>
            <a:off x="366784" y="847891"/>
            <a:ext cx="11458432" cy="5730330"/>
          </a:xfrm>
        </p:spPr>
        <p:txBody>
          <a:bodyPr>
            <a:normAutofit/>
          </a:bodyPr>
          <a:lstStyle/>
          <a:p>
            <a:pPr marL="0" indent="0">
              <a:buNone/>
            </a:pPr>
            <a:r>
              <a:rPr lang="it-IT" sz="1800" dirty="0"/>
              <a:t>Per ogni step, le problematiche riscontrate sono state più o meno sempre le stesse, per ciò ho deciso di riassumerle qui alla fine.</a:t>
            </a:r>
            <a:br>
              <a:rPr lang="it-IT" sz="1800" dirty="0"/>
            </a:br>
            <a:endParaRPr lang="it-IT" sz="1800" dirty="0"/>
          </a:p>
          <a:p>
            <a:pPr marL="342900" indent="-342900">
              <a:buFont typeface="+mj-lt"/>
              <a:buAutoNum type="arabicPeriod"/>
            </a:pPr>
            <a:r>
              <a:rPr lang="it-IT" sz="1800" dirty="0"/>
              <a:t>Fare questo progetto in Blender, non essendoci sul web nessun tutorial su questo preciso modello di macchina, è risultato molto difficile a causa della mia assenza di esperienza con questo programma. Infatti è stato difficile capire come muoversi e quali comandi conveniva usare.</a:t>
            </a:r>
          </a:p>
          <a:p>
            <a:pPr marL="342900" indent="-342900">
              <a:buFont typeface="+mj-lt"/>
              <a:buAutoNum type="arabicPeriod"/>
            </a:pPr>
            <a:endParaRPr lang="it-IT" sz="1800" dirty="0"/>
          </a:p>
          <a:p>
            <a:pPr marL="342900" indent="-342900">
              <a:buFont typeface="+mj-lt"/>
              <a:buAutoNum type="arabicPeriod"/>
            </a:pPr>
            <a:r>
              <a:rPr lang="it-IT" sz="1800" dirty="0"/>
              <a:t>I </a:t>
            </a:r>
            <a:r>
              <a:rPr lang="it-IT" sz="1800" dirty="0" err="1"/>
              <a:t>blueprint</a:t>
            </a:r>
            <a:r>
              <a:rPr lang="it-IT" sz="1800" dirty="0"/>
              <a:t> ti illustrano il design della macchina dalle diverse prospettive (X,Y,Z). Però è successo spesso che modellando la macchina su un certo </a:t>
            </a:r>
            <a:r>
              <a:rPr lang="it-IT" sz="1800" dirty="0" err="1"/>
              <a:t>blueprint</a:t>
            </a:r>
            <a:r>
              <a:rPr lang="it-IT" sz="1800" dirty="0"/>
              <a:t> non coincidesse rispetto alla visuale di un altro </a:t>
            </a:r>
            <a:r>
              <a:rPr lang="it-IT" sz="1800" dirty="0" err="1"/>
              <a:t>blueprint</a:t>
            </a:r>
            <a:r>
              <a:rPr lang="it-IT" sz="1800" dirty="0"/>
              <a:t>,  e quindi in questi casi ho dovuto ‘sacrificare’ la prospettiva di uno dei due </a:t>
            </a:r>
            <a:r>
              <a:rPr lang="it-IT" sz="1800" dirty="0" err="1"/>
              <a:t>blueprint</a:t>
            </a:r>
            <a:r>
              <a:rPr lang="it-IT" sz="1800" dirty="0"/>
              <a:t> basandomi solo su uno.</a:t>
            </a:r>
          </a:p>
          <a:p>
            <a:pPr marL="342900" indent="-342900">
              <a:buFont typeface="+mj-lt"/>
              <a:buAutoNum type="arabicPeriod"/>
            </a:pPr>
            <a:endParaRPr lang="it-IT" sz="1800" dirty="0"/>
          </a:p>
          <a:p>
            <a:pPr marL="342900" indent="-342900">
              <a:buFont typeface="+mj-lt"/>
              <a:buAutoNum type="arabicPeriod"/>
            </a:pPr>
            <a:r>
              <a:rPr lang="it-IT" sz="1800" dirty="0"/>
              <a:t>Nonostante i </a:t>
            </a:r>
            <a:r>
              <a:rPr lang="it-IT" sz="1800" dirty="0" err="1"/>
              <a:t>blueprint</a:t>
            </a:r>
            <a:r>
              <a:rPr lang="it-IT" sz="1800" dirty="0"/>
              <a:t>, certi dettagli e rilievi/rientranze della carrozzeria sono difficili da capire realmente come sono messi, per questo è stato necessario l’aiuto di immagini da Internet, anche se trovarle del modello esatto (BMW M4 </a:t>
            </a:r>
            <a:r>
              <a:rPr lang="it-IT" sz="1800" dirty="0" err="1"/>
              <a:t>coupè</a:t>
            </a:r>
            <a:r>
              <a:rPr lang="it-IT" sz="1800" dirty="0"/>
              <a:t> 2020) non è facile.</a:t>
            </a:r>
          </a:p>
          <a:p>
            <a:pPr marL="342900" indent="-342900">
              <a:buFont typeface="+mj-lt"/>
              <a:buAutoNum type="arabicPeriod"/>
            </a:pPr>
            <a:endParaRPr lang="it-IT" sz="1800" dirty="0"/>
          </a:p>
          <a:p>
            <a:pPr marL="342900" indent="-342900">
              <a:buFont typeface="+mj-lt"/>
              <a:buAutoNum type="arabicPeriod"/>
            </a:pPr>
            <a:r>
              <a:rPr lang="it-IT" sz="1800" dirty="0"/>
              <a:t>Durante lo svolgimento del progetto mi sono reso conto che modellare tutti i dettagli della macchina richiede un livello di esperienza un po’ troppo alto (soprattutto senza tutorial da seguire passo per passo). Per questo alcune parti della macchina non le ho modellate, come ad esempio il sotto.</a:t>
            </a:r>
          </a:p>
          <a:p>
            <a:pPr marL="342900" indent="-342900">
              <a:buFont typeface="+mj-lt"/>
              <a:buAutoNum type="arabicPeriod"/>
            </a:pPr>
            <a:endParaRPr lang="it-IT" sz="1800" dirty="0"/>
          </a:p>
          <a:p>
            <a:pPr marL="342900" indent="-342900">
              <a:buFont typeface="+mj-lt"/>
              <a:buAutoNum type="arabicPeriod"/>
            </a:pPr>
            <a:endParaRPr lang="it-IT" sz="1800" dirty="0"/>
          </a:p>
          <a:p>
            <a:pPr marL="342900" indent="-342900">
              <a:buFont typeface="+mj-lt"/>
              <a:buAutoNum type="arabicPeriod"/>
            </a:pPr>
            <a:endParaRPr lang="it-IT" sz="1800" dirty="0"/>
          </a:p>
          <a:p>
            <a:pPr marL="342900" indent="-342900">
              <a:buFont typeface="+mj-lt"/>
              <a:buAutoNum type="arabicPeriod"/>
            </a:pPr>
            <a:endParaRPr lang="it-IT" sz="1800" dirty="0"/>
          </a:p>
          <a:p>
            <a:pPr marL="0" indent="0">
              <a:buNone/>
            </a:pPr>
            <a:endParaRPr lang="it-IT" sz="1800" dirty="0"/>
          </a:p>
          <a:p>
            <a:pPr marL="0" indent="0">
              <a:buNone/>
            </a:pPr>
            <a:endParaRPr lang="it-IT" sz="1800" dirty="0"/>
          </a:p>
          <a:p>
            <a:pPr marL="0" indent="0">
              <a:buNone/>
            </a:pPr>
            <a:endParaRPr lang="it-IT" sz="1800" dirty="0"/>
          </a:p>
        </p:txBody>
      </p:sp>
    </p:spTree>
    <p:extLst>
      <p:ext uri="{BB962C8B-B14F-4D97-AF65-F5344CB8AC3E}">
        <p14:creationId xmlns:p14="http://schemas.microsoft.com/office/powerpoint/2010/main" val="1855557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901AE-9CAF-51F2-D4AC-92BFB8A6136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EDC23E3-AD5C-87B7-F9DF-EAC0D19A96C4}"/>
              </a:ext>
            </a:extLst>
          </p:cNvPr>
          <p:cNvSpPr>
            <a:spLocks noGrp="1"/>
          </p:cNvSpPr>
          <p:nvPr>
            <p:ph type="title"/>
          </p:nvPr>
        </p:nvSpPr>
        <p:spPr>
          <a:xfrm>
            <a:off x="202692" y="0"/>
            <a:ext cx="10515600" cy="1325563"/>
          </a:xfrm>
        </p:spPr>
        <p:txBody>
          <a:bodyPr>
            <a:normAutofit/>
          </a:bodyPr>
          <a:lstStyle/>
          <a:p>
            <a:r>
              <a:rPr lang="it-IT" dirty="0"/>
              <a:t>2</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88B0F0D6-B703-2E52-3120-B1F8EF01C3F9}"/>
              </a:ext>
            </a:extLst>
          </p:cNvPr>
          <p:cNvSpPr>
            <a:spLocks noGrp="1"/>
          </p:cNvSpPr>
          <p:nvPr>
            <p:ph idx="1"/>
          </p:nvPr>
        </p:nvSpPr>
        <p:spPr>
          <a:xfrm>
            <a:off x="202692" y="1325563"/>
            <a:ext cx="11786616" cy="5257197"/>
          </a:xfrm>
        </p:spPr>
        <p:txBody>
          <a:bodyPr>
            <a:normAutofit/>
          </a:bodyPr>
          <a:lstStyle/>
          <a:p>
            <a:pPr marL="0" indent="0">
              <a:buNone/>
            </a:pPr>
            <a:r>
              <a:rPr lang="it-IT" sz="1800" dirty="0"/>
              <a:t>Nel secondo Step ho iniziato a raffinare il modello aggiungendo dettagli, come i lineamenti che seguono i finestrini laterali e della portiera, la forma del faro posteriore e anteriore. Ho anche migliorato la linea del perimetro laterale del modello facendo in modo che seguisse più precisamente il </a:t>
            </a:r>
            <a:r>
              <a:rPr lang="it-IT" sz="1800" dirty="0" err="1"/>
              <a:t>blueprint</a:t>
            </a:r>
            <a:r>
              <a:rPr lang="it-IT" sz="1800" dirty="0"/>
              <a:t> «side», e ho aggiunto lo spoiler posteriore. Durante la raffinatura del modello è stato utile muovere i vertici vincolandoli ad un solo asse (G + X/Y/Z), in modo da standardizzare la direzione di spostamento e ridurre possibili errori.</a:t>
            </a:r>
          </a:p>
        </p:txBody>
      </p:sp>
    </p:spTree>
    <p:extLst>
      <p:ext uri="{BB962C8B-B14F-4D97-AF65-F5344CB8AC3E}">
        <p14:creationId xmlns:p14="http://schemas.microsoft.com/office/powerpoint/2010/main" val="1339688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97ECE-389D-ECD7-2040-816F5C69A5F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14C7760-3FD3-4554-ED6D-184FE7E09360}"/>
              </a:ext>
            </a:extLst>
          </p:cNvPr>
          <p:cNvSpPr>
            <a:spLocks noGrp="1"/>
          </p:cNvSpPr>
          <p:nvPr>
            <p:ph type="title"/>
          </p:nvPr>
        </p:nvSpPr>
        <p:spPr>
          <a:xfrm>
            <a:off x="202692" y="0"/>
            <a:ext cx="10515600" cy="1325563"/>
          </a:xfrm>
        </p:spPr>
        <p:txBody>
          <a:bodyPr>
            <a:normAutofit/>
          </a:bodyPr>
          <a:lstStyle/>
          <a:p>
            <a:r>
              <a:rPr lang="it-IT" dirty="0"/>
              <a:t>3</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85AA5F95-5346-FC49-8F13-25C0CC6C7944}"/>
              </a:ext>
            </a:extLst>
          </p:cNvPr>
          <p:cNvSpPr>
            <a:spLocks noGrp="1"/>
          </p:cNvSpPr>
          <p:nvPr>
            <p:ph idx="1"/>
          </p:nvPr>
        </p:nvSpPr>
        <p:spPr>
          <a:xfrm>
            <a:off x="202692" y="1325563"/>
            <a:ext cx="11786616" cy="5257197"/>
          </a:xfrm>
        </p:spPr>
        <p:txBody>
          <a:bodyPr>
            <a:normAutofit/>
          </a:bodyPr>
          <a:lstStyle/>
          <a:p>
            <a:pPr marL="0" indent="0">
              <a:buNone/>
            </a:pPr>
            <a:r>
              <a:rPr lang="it-IT" sz="1800" dirty="0"/>
              <a:t> Nel terzo step ho aumentato i tagli sul modello con il comando «</a:t>
            </a:r>
            <a:r>
              <a:rPr lang="it-IT" sz="1800" dirty="0" err="1"/>
              <a:t>knife</a:t>
            </a:r>
            <a:r>
              <a:rPr lang="it-IT" sz="1800" dirty="0"/>
              <a:t>», in modo da avere più vertici/spigoli a disposizione e poter raggiungere una modellazione più precisa. Ho rifinito e dato profondità al vetro frontale ed ai finestrini laterali cambiando il tipo di selezione da vertici a facce, per poi selezionare le facce che ricoprivano le superfici in questione ed usare il comando «</a:t>
            </a:r>
            <a:r>
              <a:rPr lang="it-IT" sz="1800" dirty="0" err="1"/>
              <a:t>Extrude</a:t>
            </a:r>
            <a:r>
              <a:rPr lang="it-IT" sz="1800" dirty="0"/>
              <a:t> </a:t>
            </a:r>
            <a:r>
              <a:rPr lang="it-IT" sz="1800" dirty="0" err="1"/>
              <a:t>Region</a:t>
            </a:r>
            <a:r>
              <a:rPr lang="it-IT" sz="1800" dirty="0"/>
              <a:t>» per farle ‘sprofondare’ verso il basso. Infine, spostando i vertici sull’asse Y (G + Y), ho modellato le sporgenze e le rientranze presenti sulla portiera. Per capire meglio a quale parte della macchina mi riferisco ho lasciato qua sotto due immagini della parte interessata: una foto reale, e lo screenshot della mia modellazione.</a:t>
            </a:r>
          </a:p>
        </p:txBody>
      </p:sp>
      <p:pic>
        <p:nvPicPr>
          <p:cNvPr id="5" name="Immagine 4">
            <a:extLst>
              <a:ext uri="{FF2B5EF4-FFF2-40B4-BE49-F238E27FC236}">
                <a16:creationId xmlns:a16="http://schemas.microsoft.com/office/drawing/2014/main" id="{469D0263-002C-44A1-5A27-F7F6785F263C}"/>
              </a:ext>
            </a:extLst>
          </p:cNvPr>
          <p:cNvPicPr>
            <a:picLocks noChangeAspect="1"/>
          </p:cNvPicPr>
          <p:nvPr/>
        </p:nvPicPr>
        <p:blipFill>
          <a:blip r:embed="rId2"/>
          <a:stretch>
            <a:fillRect/>
          </a:stretch>
        </p:blipFill>
        <p:spPr>
          <a:xfrm>
            <a:off x="429767" y="3832390"/>
            <a:ext cx="5757673" cy="1827780"/>
          </a:xfrm>
          <a:prstGeom prst="rect">
            <a:avLst/>
          </a:prstGeom>
        </p:spPr>
      </p:pic>
      <p:pic>
        <p:nvPicPr>
          <p:cNvPr id="7" name="Immagine 6">
            <a:extLst>
              <a:ext uri="{FF2B5EF4-FFF2-40B4-BE49-F238E27FC236}">
                <a16:creationId xmlns:a16="http://schemas.microsoft.com/office/drawing/2014/main" id="{71CC751A-D978-CECE-DECE-8D572DA3BD84}"/>
              </a:ext>
            </a:extLst>
          </p:cNvPr>
          <p:cNvPicPr>
            <a:picLocks noChangeAspect="1"/>
          </p:cNvPicPr>
          <p:nvPr/>
        </p:nvPicPr>
        <p:blipFill>
          <a:blip r:embed="rId3"/>
          <a:stretch>
            <a:fillRect/>
          </a:stretch>
        </p:blipFill>
        <p:spPr>
          <a:xfrm>
            <a:off x="7640704" y="3149230"/>
            <a:ext cx="3304663" cy="2904098"/>
          </a:xfrm>
          <a:prstGeom prst="rect">
            <a:avLst/>
          </a:prstGeom>
        </p:spPr>
      </p:pic>
    </p:spTree>
    <p:extLst>
      <p:ext uri="{BB962C8B-B14F-4D97-AF65-F5344CB8AC3E}">
        <p14:creationId xmlns:p14="http://schemas.microsoft.com/office/powerpoint/2010/main" val="3029328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18F68-F187-3152-E0C8-4C8CE80FDD6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F047CB9-85B9-7911-35C3-7A327807819E}"/>
              </a:ext>
            </a:extLst>
          </p:cNvPr>
          <p:cNvSpPr>
            <a:spLocks noGrp="1"/>
          </p:cNvSpPr>
          <p:nvPr>
            <p:ph type="title"/>
          </p:nvPr>
        </p:nvSpPr>
        <p:spPr>
          <a:xfrm>
            <a:off x="202692" y="0"/>
            <a:ext cx="10515600" cy="1325563"/>
          </a:xfrm>
        </p:spPr>
        <p:txBody>
          <a:bodyPr>
            <a:normAutofit/>
          </a:bodyPr>
          <a:lstStyle/>
          <a:p>
            <a:r>
              <a:rPr lang="it-IT" dirty="0"/>
              <a:t>4</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D08832A4-C753-8CA3-B724-18485861495E}"/>
              </a:ext>
            </a:extLst>
          </p:cNvPr>
          <p:cNvSpPr>
            <a:spLocks noGrp="1"/>
          </p:cNvSpPr>
          <p:nvPr>
            <p:ph idx="1"/>
          </p:nvPr>
        </p:nvSpPr>
        <p:spPr>
          <a:xfrm>
            <a:off x="202692" y="1325563"/>
            <a:ext cx="11786616" cy="5257197"/>
          </a:xfrm>
        </p:spPr>
        <p:txBody>
          <a:bodyPr>
            <a:normAutofit/>
          </a:bodyPr>
          <a:lstStyle/>
          <a:p>
            <a:pPr marL="0" indent="0">
              <a:buNone/>
            </a:pPr>
            <a:r>
              <a:rPr lang="it-IT" sz="1800" dirty="0"/>
              <a:t>Il quarto step è concentrato sulla modellazione della parte davanti della macchina. Nel modellare questa parte della macchina, però, il </a:t>
            </a:r>
            <a:r>
              <a:rPr lang="it-IT" sz="1800" dirty="0" err="1"/>
              <a:t>blueprint</a:t>
            </a:r>
            <a:r>
              <a:rPr lang="it-IT" sz="1800" dirty="0"/>
              <a:t> «back» e la parte posteriore del modello rimangono sullo sfondo, causando confusione e poca chiarezza (prima immagine). Per una visione migliore è necessario nasconderli usando il comando «</a:t>
            </a:r>
            <a:r>
              <a:rPr lang="it-IT" sz="1800" dirty="0" err="1"/>
              <a:t>Hide</a:t>
            </a:r>
            <a:r>
              <a:rPr lang="it-IT" sz="1800" dirty="0"/>
              <a:t>» (seconda immagine). Stessa procedura sarà usata per la parte posteriore. Sempre usando il comando «</a:t>
            </a:r>
            <a:r>
              <a:rPr lang="it-IT" sz="1800" dirty="0" err="1"/>
              <a:t>Extrude</a:t>
            </a:r>
            <a:r>
              <a:rPr lang="it-IT" sz="1800" dirty="0"/>
              <a:t> </a:t>
            </a:r>
            <a:r>
              <a:rPr lang="it-IT" sz="1800" dirty="0" err="1"/>
              <a:t>Region</a:t>
            </a:r>
            <a:r>
              <a:rPr lang="it-IT" sz="1800" dirty="0"/>
              <a:t>» ho rifinito le rientranze sul cofano, e con «</a:t>
            </a:r>
            <a:r>
              <a:rPr lang="it-IT" sz="1800" dirty="0" err="1"/>
              <a:t>Knife</a:t>
            </a:r>
            <a:r>
              <a:rPr lang="it-IT" sz="1800" dirty="0"/>
              <a:t>» ho creato le linee del muso come il perimetro della narice. </a:t>
            </a:r>
          </a:p>
        </p:txBody>
      </p:sp>
      <p:pic>
        <p:nvPicPr>
          <p:cNvPr id="9" name="Immagine 8">
            <a:extLst>
              <a:ext uri="{FF2B5EF4-FFF2-40B4-BE49-F238E27FC236}">
                <a16:creationId xmlns:a16="http://schemas.microsoft.com/office/drawing/2014/main" id="{C7A2CD4D-6FAF-D948-8EF1-542660C872EC}"/>
              </a:ext>
            </a:extLst>
          </p:cNvPr>
          <p:cNvPicPr>
            <a:picLocks noChangeAspect="1"/>
          </p:cNvPicPr>
          <p:nvPr/>
        </p:nvPicPr>
        <p:blipFill>
          <a:blip r:embed="rId2"/>
          <a:stretch>
            <a:fillRect/>
          </a:stretch>
        </p:blipFill>
        <p:spPr>
          <a:xfrm>
            <a:off x="6446133" y="2979210"/>
            <a:ext cx="2725162" cy="3501494"/>
          </a:xfrm>
          <a:prstGeom prst="rect">
            <a:avLst/>
          </a:prstGeom>
        </p:spPr>
      </p:pic>
      <p:pic>
        <p:nvPicPr>
          <p:cNvPr id="11" name="Immagine 10">
            <a:extLst>
              <a:ext uri="{FF2B5EF4-FFF2-40B4-BE49-F238E27FC236}">
                <a16:creationId xmlns:a16="http://schemas.microsoft.com/office/drawing/2014/main" id="{993EE039-DD9C-A49F-D0B5-3F4036D9AD22}"/>
              </a:ext>
            </a:extLst>
          </p:cNvPr>
          <p:cNvPicPr>
            <a:picLocks noChangeAspect="1"/>
          </p:cNvPicPr>
          <p:nvPr/>
        </p:nvPicPr>
        <p:blipFill>
          <a:blip r:embed="rId3"/>
          <a:stretch>
            <a:fillRect/>
          </a:stretch>
        </p:blipFill>
        <p:spPr>
          <a:xfrm>
            <a:off x="537320" y="2979210"/>
            <a:ext cx="2840912" cy="3501494"/>
          </a:xfrm>
          <a:prstGeom prst="rect">
            <a:avLst/>
          </a:prstGeom>
        </p:spPr>
      </p:pic>
    </p:spTree>
    <p:extLst>
      <p:ext uri="{BB962C8B-B14F-4D97-AF65-F5344CB8AC3E}">
        <p14:creationId xmlns:p14="http://schemas.microsoft.com/office/powerpoint/2010/main" val="127306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6B4B-168F-039A-1634-2B19FCFC03D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7343344-8068-27D3-033E-3BA0A946869C}"/>
              </a:ext>
            </a:extLst>
          </p:cNvPr>
          <p:cNvSpPr>
            <a:spLocks noGrp="1"/>
          </p:cNvSpPr>
          <p:nvPr>
            <p:ph type="title"/>
          </p:nvPr>
        </p:nvSpPr>
        <p:spPr>
          <a:xfrm>
            <a:off x="202692" y="0"/>
            <a:ext cx="10515600" cy="1325563"/>
          </a:xfrm>
        </p:spPr>
        <p:txBody>
          <a:bodyPr>
            <a:normAutofit/>
          </a:bodyPr>
          <a:lstStyle/>
          <a:p>
            <a:r>
              <a:rPr lang="it-IT" dirty="0"/>
              <a:t>5</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FEDE359C-CF01-C121-F7D0-157A5B1FFB8B}"/>
              </a:ext>
            </a:extLst>
          </p:cNvPr>
          <p:cNvSpPr>
            <a:spLocks noGrp="1"/>
          </p:cNvSpPr>
          <p:nvPr>
            <p:ph idx="1"/>
          </p:nvPr>
        </p:nvSpPr>
        <p:spPr>
          <a:xfrm>
            <a:off x="202692" y="1325563"/>
            <a:ext cx="11786616" cy="5257197"/>
          </a:xfrm>
        </p:spPr>
        <p:txBody>
          <a:bodyPr>
            <a:normAutofit/>
          </a:bodyPr>
          <a:lstStyle/>
          <a:p>
            <a:pPr marL="0" indent="0">
              <a:buNone/>
            </a:pPr>
            <a:r>
              <a:rPr lang="it-IT" sz="1800" dirty="0"/>
              <a:t>Nel quinto step ho progredito ancora con la modellazione della parte anteriore della macchina. Ho creato nuovi vertici e spigoli con il comando «</a:t>
            </a:r>
            <a:r>
              <a:rPr lang="it-IT" sz="1800" dirty="0" err="1"/>
              <a:t>Knife</a:t>
            </a:r>
            <a:r>
              <a:rPr lang="it-IT" sz="1800" dirty="0"/>
              <a:t>» e poi, servendomi della visuale delle tre prospettive (X,Y,Z) con i rispettivi </a:t>
            </a:r>
            <a:r>
              <a:rPr lang="it-IT" sz="1800" dirty="0" err="1"/>
              <a:t>blueprint</a:t>
            </a:r>
            <a:r>
              <a:rPr lang="it-IT" sz="1800" dirty="0"/>
              <a:t>, ho spostato i vertici con il comando «</a:t>
            </a:r>
            <a:r>
              <a:rPr lang="it-IT" sz="1800" dirty="0" err="1"/>
              <a:t>Move</a:t>
            </a:r>
            <a:r>
              <a:rPr lang="it-IT" sz="1800" dirty="0"/>
              <a:t>» definendo i tratti e le linee del muso della macchina. Durante il modellamento è sato utile il comando S + X/Y/Z + 0 applicato ai vertici: consiste in un allineamento dei vertici selezionati secondo l’asse X/Y/Z.</a:t>
            </a:r>
          </a:p>
        </p:txBody>
      </p:sp>
    </p:spTree>
    <p:extLst>
      <p:ext uri="{BB962C8B-B14F-4D97-AF65-F5344CB8AC3E}">
        <p14:creationId xmlns:p14="http://schemas.microsoft.com/office/powerpoint/2010/main" val="3075107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CB0DF-88B2-CB23-509F-171A3B3CBE8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2A30C93-BA0C-6E2C-67A3-537F8DF2C9C7}"/>
              </a:ext>
            </a:extLst>
          </p:cNvPr>
          <p:cNvSpPr>
            <a:spLocks noGrp="1"/>
          </p:cNvSpPr>
          <p:nvPr>
            <p:ph type="title"/>
          </p:nvPr>
        </p:nvSpPr>
        <p:spPr>
          <a:xfrm>
            <a:off x="202692" y="0"/>
            <a:ext cx="10515600" cy="1325563"/>
          </a:xfrm>
        </p:spPr>
        <p:txBody>
          <a:bodyPr>
            <a:normAutofit/>
          </a:bodyPr>
          <a:lstStyle/>
          <a:p>
            <a:r>
              <a:rPr lang="it-IT" dirty="0"/>
              <a:t>6</a:t>
            </a:r>
            <a:r>
              <a:rPr lang="it-IT" baseline="30000" dirty="0"/>
              <a:t>°  </a:t>
            </a:r>
            <a:r>
              <a:rPr lang="it-IT" dirty="0"/>
              <a:t>step</a:t>
            </a:r>
            <a:endParaRPr lang="it-IT" baseline="30000" dirty="0"/>
          </a:p>
        </p:txBody>
      </p:sp>
      <p:sp>
        <p:nvSpPr>
          <p:cNvPr id="3" name="Segnaposto contenuto 2">
            <a:extLst>
              <a:ext uri="{FF2B5EF4-FFF2-40B4-BE49-F238E27FC236}">
                <a16:creationId xmlns:a16="http://schemas.microsoft.com/office/drawing/2014/main" id="{7AF110A5-2CFB-3D9B-0630-FFFBB64DE687}"/>
              </a:ext>
            </a:extLst>
          </p:cNvPr>
          <p:cNvSpPr>
            <a:spLocks noGrp="1"/>
          </p:cNvSpPr>
          <p:nvPr>
            <p:ph idx="1"/>
          </p:nvPr>
        </p:nvSpPr>
        <p:spPr>
          <a:xfrm>
            <a:off x="202692" y="1325563"/>
            <a:ext cx="11786616" cy="5257197"/>
          </a:xfrm>
        </p:spPr>
        <p:txBody>
          <a:bodyPr>
            <a:normAutofit/>
          </a:bodyPr>
          <a:lstStyle/>
          <a:p>
            <a:pPr marL="0" indent="0">
              <a:buNone/>
            </a:pPr>
            <a:r>
              <a:rPr lang="it-IT" sz="1800" dirty="0"/>
              <a:t>Nel sesto step il focus si è spostato sulla parte posteriore della macchina. Sempre con lo strumento «</a:t>
            </a:r>
            <a:r>
              <a:rPr lang="it-IT" sz="1800" dirty="0" err="1"/>
              <a:t>Knife</a:t>
            </a:r>
            <a:r>
              <a:rPr lang="it-IT" sz="1800" dirty="0"/>
              <a:t>» e i </a:t>
            </a:r>
            <a:r>
              <a:rPr lang="it-IT" sz="1800" dirty="0" err="1"/>
              <a:t>blueprint</a:t>
            </a:r>
            <a:r>
              <a:rPr lang="it-IT" sz="1800" dirty="0"/>
              <a:t> di supporto dalle diverse prospettive, sono riuscito a delineare i dettagli della parte posteriore del modello. Ho definito con precisione il faro posteriore, le rientranze/rilievi, lo spazio dove andrà poi modellato lo scarico, e costruito nel dettaglio lo spoiler. Ho anche modellato il vetro posteriore e gli ho dato profondità (con «</a:t>
            </a:r>
            <a:r>
              <a:rPr lang="it-IT" sz="1800" dirty="0" err="1"/>
              <a:t>Extrude</a:t>
            </a:r>
            <a:r>
              <a:rPr lang="it-IT" sz="1800" dirty="0"/>
              <a:t> </a:t>
            </a:r>
            <a:r>
              <a:rPr lang="it-IT" sz="1800" dirty="0" err="1"/>
              <a:t>Region</a:t>
            </a:r>
            <a:r>
              <a:rPr lang="it-IT" sz="1800" dirty="0"/>
              <a:t>») e perfezionato il tettuccio della macchina. Con questo perfezionamento ho anche corretto e migliorato il parabrezza, che tendeva a ‘sprofondare’ troppo nel telaio e di conseguenza era posizionato male. Infine, il perimetro del modello dalla visuale posteriore e frontale non coincideva con i rispettivi </a:t>
            </a:r>
            <a:r>
              <a:rPr lang="it-IT" sz="1800" dirty="0" err="1"/>
              <a:t>blueprint</a:t>
            </a:r>
            <a:r>
              <a:rPr lang="it-IT" sz="1800" dirty="0"/>
              <a:t>, di conseguenza ho dovuto correggere le sporgenze laterali del modello in modo che seguissero meglio i </a:t>
            </a:r>
            <a:r>
              <a:rPr lang="it-IT" sz="1800" dirty="0" err="1"/>
              <a:t>blueprint</a:t>
            </a:r>
            <a:r>
              <a:rPr lang="it-IT" sz="1800" dirty="0"/>
              <a:t>. lascio delle immagini nella slide successiva per una migliore comprensione di questa correzione. Per effettuare questa correzione è stato necessario aumentare il numero di vertici sul lato della macchina usando il comando «</a:t>
            </a:r>
            <a:r>
              <a:rPr lang="it-IT" sz="1800" dirty="0" err="1"/>
              <a:t>Knife</a:t>
            </a:r>
            <a:r>
              <a:rPr lang="it-IT" sz="1800" dirty="0"/>
              <a:t>» per avere migliore precisone nella modellazione.</a:t>
            </a:r>
          </a:p>
        </p:txBody>
      </p:sp>
      <p:sp>
        <p:nvSpPr>
          <p:cNvPr id="12" name="CasellaDiTesto 11">
            <a:extLst>
              <a:ext uri="{FF2B5EF4-FFF2-40B4-BE49-F238E27FC236}">
                <a16:creationId xmlns:a16="http://schemas.microsoft.com/office/drawing/2014/main" id="{39804947-23AC-7F96-5076-80C74E033CEC}"/>
              </a:ext>
            </a:extLst>
          </p:cNvPr>
          <p:cNvSpPr txBox="1"/>
          <p:nvPr/>
        </p:nvSpPr>
        <p:spPr>
          <a:xfrm>
            <a:off x="11500388" y="136056"/>
            <a:ext cx="977839" cy="369332"/>
          </a:xfrm>
          <a:prstGeom prst="rect">
            <a:avLst/>
          </a:prstGeom>
          <a:noFill/>
        </p:spPr>
        <p:txBody>
          <a:bodyPr wrap="square" rtlCol="0">
            <a:spAutoFit/>
          </a:bodyPr>
          <a:lstStyle/>
          <a:p>
            <a:r>
              <a:rPr lang="it-IT" dirty="0"/>
              <a:t>1/2</a:t>
            </a:r>
          </a:p>
        </p:txBody>
      </p:sp>
    </p:spTree>
    <p:extLst>
      <p:ext uri="{BB962C8B-B14F-4D97-AF65-F5344CB8AC3E}">
        <p14:creationId xmlns:p14="http://schemas.microsoft.com/office/powerpoint/2010/main" val="129515685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3655</TotalTime>
  <Words>4432</Words>
  <Application>Microsoft Office PowerPoint</Application>
  <PresentationFormat>Widescreen</PresentationFormat>
  <Paragraphs>209</Paragraphs>
  <Slides>49</Slides>
  <Notes>26</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49</vt:i4>
      </vt:variant>
    </vt:vector>
  </HeadingPairs>
  <TitlesOfParts>
    <vt:vector size="53" baseType="lpstr">
      <vt:lpstr>Aptos</vt:lpstr>
      <vt:lpstr>Aptos Display</vt:lpstr>
      <vt:lpstr>Arial</vt:lpstr>
      <vt:lpstr>Tema di Office</vt:lpstr>
      <vt:lpstr>Presentazione progetto Blender</vt:lpstr>
      <vt:lpstr>Tutorial/riferimenti usati</vt:lpstr>
      <vt:lpstr>Premesse</vt:lpstr>
      <vt:lpstr>1°  step</vt:lpstr>
      <vt:lpstr>2°  step</vt:lpstr>
      <vt:lpstr>3°  step</vt:lpstr>
      <vt:lpstr>4°  step</vt:lpstr>
      <vt:lpstr>5°  step</vt:lpstr>
      <vt:lpstr>6°  step</vt:lpstr>
      <vt:lpstr>6°  step</vt:lpstr>
      <vt:lpstr>7°  step</vt:lpstr>
      <vt:lpstr>8°  step</vt:lpstr>
      <vt:lpstr>8°  step</vt:lpstr>
      <vt:lpstr>9°  step</vt:lpstr>
      <vt:lpstr>9°  step</vt:lpstr>
      <vt:lpstr>10°  step</vt:lpstr>
      <vt:lpstr>11°  step</vt:lpstr>
      <vt:lpstr>12°  step</vt:lpstr>
      <vt:lpstr>13°  step</vt:lpstr>
      <vt:lpstr>13°  step</vt:lpstr>
      <vt:lpstr>13°  step</vt:lpstr>
      <vt:lpstr>13°  step</vt:lpstr>
      <vt:lpstr>13°  step</vt:lpstr>
      <vt:lpstr>13°  step</vt:lpstr>
      <vt:lpstr>14°  step</vt:lpstr>
      <vt:lpstr>14°  step</vt:lpstr>
      <vt:lpstr>14°  step</vt:lpstr>
      <vt:lpstr>14°  step</vt:lpstr>
      <vt:lpstr>15°  step</vt:lpstr>
      <vt:lpstr>15°  step</vt:lpstr>
      <vt:lpstr>16°  step</vt:lpstr>
      <vt:lpstr>16°  step</vt:lpstr>
      <vt:lpstr>17°  step</vt:lpstr>
      <vt:lpstr>17°  step</vt:lpstr>
      <vt:lpstr>17°  step</vt:lpstr>
      <vt:lpstr>17°  step</vt:lpstr>
      <vt:lpstr>17°  step</vt:lpstr>
      <vt:lpstr>17°  step</vt:lpstr>
      <vt:lpstr>18°  step</vt:lpstr>
      <vt:lpstr>18°  step</vt:lpstr>
      <vt:lpstr>18°  step</vt:lpstr>
      <vt:lpstr>18°  step</vt:lpstr>
      <vt:lpstr>18°  step</vt:lpstr>
      <vt:lpstr>18°  step</vt:lpstr>
      <vt:lpstr>18°  step</vt:lpstr>
      <vt:lpstr>18°  step</vt:lpstr>
      <vt:lpstr>18°  step</vt:lpstr>
      <vt:lpstr>19°  step</vt:lpstr>
      <vt:lpstr>Problematiche riscontrate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PIETRO GALATINI</dc:creator>
  <cp:lastModifiedBy>PIETRO GALATINI</cp:lastModifiedBy>
  <cp:revision>1</cp:revision>
  <dcterms:created xsi:type="dcterms:W3CDTF">2025-12-01T18:20:58Z</dcterms:created>
  <dcterms:modified xsi:type="dcterms:W3CDTF">2025-12-17T16:19:09Z</dcterms:modified>
</cp:coreProperties>
</file>